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  <p:sldMasterId id="2147483840" r:id="rId4"/>
    <p:sldMasterId id="2147483848" r:id="rId5"/>
    <p:sldMasterId id="2147483856" r:id="rId6"/>
  </p:sldMasterIdLst>
  <p:sldIdLst>
    <p:sldId id="256" r:id="rId7"/>
    <p:sldId id="358" r:id="rId8"/>
    <p:sldId id="369" r:id="rId9"/>
    <p:sldId id="387" r:id="rId10"/>
    <p:sldId id="370" r:id="rId11"/>
    <p:sldId id="400" r:id="rId12"/>
    <p:sldId id="463" r:id="rId13"/>
    <p:sldId id="473" r:id="rId14"/>
    <p:sldId id="461" r:id="rId15"/>
    <p:sldId id="403" r:id="rId16"/>
    <p:sldId id="413" r:id="rId17"/>
    <p:sldId id="414" r:id="rId18"/>
    <p:sldId id="422" r:id="rId19"/>
    <p:sldId id="433" r:id="rId20"/>
    <p:sldId id="47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4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2F3AA3-08B8-4D47-94F8-7D1E084DD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D17151-6826-4842-9322-89F3177B0D3B}"/>
              </a:ext>
            </a:extLst>
          </p:cNvPr>
          <p:cNvSpPr txBox="1"/>
          <p:nvPr/>
        </p:nvSpPr>
        <p:spPr>
          <a:xfrm>
            <a:off x="2590800" y="34861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VII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041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211455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154324"/>
            <a:ext cx="2021736" cy="36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666750"/>
            <a:ext cx="9144000" cy="5905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342900" y="15811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ngươi hãy ca mừng Chúa, Đấng lên trời cao thẳm, hướng về phía đông – Allêluia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2F3AA3-08B8-4D47-94F8-7D1E084D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D17151-6826-4842-9322-89F3177B0D3B}"/>
              </a:ext>
            </a:extLst>
          </p:cNvPr>
          <p:cNvSpPr txBox="1"/>
          <p:nvPr/>
        </p:nvSpPr>
        <p:spPr>
          <a:xfrm>
            <a:off x="2590800" y="348615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VII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088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3465"/>
            <a:ext cx="9144000" cy="7480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457200" y="97155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Hỡi người Galilê, sao các ông còn đứng nhìn lên trời? Alleluia: Đấng vừa lìa các ông lên trời, sẽ đến cùng một thể thức như các ông đã thấy Người lên trời – Alleluia ,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</a:p>
        </p:txBody>
      </p:sp>
    </p:spTree>
    <p:extLst>
      <p:ext uri="{BB962C8B-B14F-4D97-AF65-F5344CB8AC3E}">
        <p14:creationId xmlns:p14="http://schemas.microsoft.com/office/powerpoint/2010/main" val="2789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85750"/>
            <a:ext cx="8610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1, 1-11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“Trước sự chứng kiến của các ông, Người lên trời”.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rgbClr val="C00000"/>
                </a:solidFill>
              </a:rPr>
              <a:t>Bài trích sách Công vụ Tông Đồ.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4150"/>
            <a:ext cx="4724400" cy="24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505200" y="312807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14300" y="1200150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46, 2-3. 6-7. 8-9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163545"/>
            <a:ext cx="80772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Thiên Chúa ngự lên giữa tiếng tưng bừng, Chúa ngự lên trong tiếng kèn vang (c. 6).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514350"/>
            <a:ext cx="8915400" cy="22860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2.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Dt 9, 24-28; 10,19-23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“Người chỉ cho tôi thấy thành thánh do Thiên Chúa từ trời gởi xuống”.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</a:t>
            </a:r>
            <a:r>
              <a:rPr lang="vi-VN" sz="40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 thư gửi tín hữu Do-thái.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1"/>
            <a:ext cx="4191000" cy="23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13335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Mt 28, 19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6573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2F3AA3-08B8-4D47-94F8-7D1E084DD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913FDB-3148-429B-93C7-253B852D7DDE}"/>
              </a:ext>
            </a:extLst>
          </p:cNvPr>
          <p:cNvSpPr txBox="1"/>
          <p:nvPr/>
        </p:nvSpPr>
        <p:spPr>
          <a:xfrm>
            <a:off x="3200400" y="333375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24, 46-53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0124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248</Words>
  <Application>Microsoft Office PowerPoint</Application>
  <PresentationFormat>On-screen Show (16:9)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36_Default Design</vt:lpstr>
      <vt:lpstr>37_Default Design</vt:lpstr>
      <vt:lpstr>23_Office Theme</vt:lpstr>
      <vt:lpstr>PowerPoint Presentation</vt:lpstr>
      <vt:lpstr>Ca Nhập Lễ</vt:lpstr>
      <vt:lpstr> </vt:lpstr>
      <vt:lpstr>Bài đọc 1.  Cv 1, 1-11 “Trước sự chứng kiến của các ông, Người lên trời”. Bài trích sách Công vụ Tông Đồ.</vt:lpstr>
      <vt:lpstr>Ðáp: Thiên Chúa ngự lên giữa tiếng tưng bừng, Chúa ngự lên trong tiếng kèn vang (c. 6).</vt:lpstr>
      <vt:lpstr>Bài đọc 2. Dt 9, 24-28; 10,19-23 “Người chỉ cho tôi thấy thành thánh do Thiên Chúa từ trời gởi xuống”. Bài Trích thư gửi tín hữu Do-thái.</vt:lpstr>
      <vt:lpstr>Alleluia, alleluia! – Chúa phán: “Các con hãy đi giảng dạy muôn dân: Thầy sẽ ở cùng các con mọi ngày cho đến tận thế”. – Alleluia.</vt:lpstr>
      <vt:lpstr>PowerPoint Presentation</vt:lpstr>
      <vt:lpstr>PowerPoint Presentation</vt:lpstr>
      <vt:lpstr>KINH TIN KÍNH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20</cp:revision>
  <dcterms:created xsi:type="dcterms:W3CDTF">2025-03-12T05:53:40Z</dcterms:created>
  <dcterms:modified xsi:type="dcterms:W3CDTF">2025-05-23T02:06:09Z</dcterms:modified>
</cp:coreProperties>
</file>