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4" r:id="rId2"/>
    <p:sldId id="257" r:id="rId3"/>
    <p:sldId id="258" r:id="rId4"/>
    <p:sldId id="260" r:id="rId5"/>
    <p:sldId id="261" r:id="rId6"/>
    <p:sldId id="275" r:id="rId7"/>
    <p:sldId id="311" r:id="rId8"/>
    <p:sldId id="287" r:id="rId9"/>
    <p:sldId id="292" r:id="rId10"/>
    <p:sldId id="284" r:id="rId11"/>
    <p:sldId id="282" r:id="rId12"/>
    <p:sldId id="283" r:id="rId13"/>
    <p:sldId id="306" r:id="rId14"/>
    <p:sldId id="312" r:id="rId15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0AA7DB-725B-433A-9111-E477C8822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0" y="375517"/>
            <a:ext cx="1105509" cy="1105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0E559-ECA2-477E-9BC8-E429100F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62CF82-457F-45CE-ABE4-0D07C90355B5}"/>
              </a:ext>
            </a:extLst>
          </p:cNvPr>
          <p:cNvSpPr txBox="1"/>
          <p:nvPr/>
        </p:nvSpPr>
        <p:spPr>
          <a:xfrm>
            <a:off x="1910445" y="2915283"/>
            <a:ext cx="5921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 MÙA CHAY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8" y="17451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3" y="1509921"/>
            <a:ext cx="82619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Người ta không sống nguyên bởi bánh, nhưng bởi mọi lời do miệng Thiên Chúa phán ra.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0AA7DB-725B-433A-9111-E477C8822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0" y="375517"/>
            <a:ext cx="1105509" cy="1105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0E559-ECA2-477E-9BC8-E429100F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62CF82-457F-45CE-ABE4-0D07C90355B5}"/>
              </a:ext>
            </a:extLst>
          </p:cNvPr>
          <p:cNvSpPr txBox="1"/>
          <p:nvPr/>
        </p:nvSpPr>
        <p:spPr>
          <a:xfrm>
            <a:off x="1910445" y="2915283"/>
            <a:ext cx="5921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 MÙA CHAY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2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171366"/>
            <a:ext cx="8625439" cy="28007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en-US" sz="4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Nó sẽ kêu cầu Ta, và Ta sẽ nhậm lời nó. Ta sẽ cứu gỡ và làm cho nó được vinh dự, Ta sẽ cho nó được sống lâu dài.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770751"/>
            <a:ext cx="8998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“Nguyên tổ được tạo thành, và phạm tội”.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 2, 7-9; 3, 1-7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463885" y="2284966"/>
            <a:ext cx="7069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3" y="2992852"/>
            <a:ext cx="4348041" cy="2344857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715547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nguyện thương con theo lòng nhân hậu Chúa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21898" y="1012572"/>
            <a:ext cx="739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50, 3-4. 5-6a. 12-13. 14 và 17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9785" y="691798"/>
            <a:ext cx="865877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Chỗ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lỗi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đầy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tràn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ân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sủng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đầy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dàn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dụa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Rm 5, 12-19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86" y="3005153"/>
            <a:ext cx="4575974" cy="2354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169785" y="2152394"/>
            <a:ext cx="8172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Trích thư Thánh Phaolô Tông đồ gửi tín hữu Rôma.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86077" y="356519"/>
            <a:ext cx="73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Câu Xướng Trước Phúc Âm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Người ta sống không nguyên bởi bánh, nhưng bởi mọi lời do miệng Thiên Chúa phán ra.</a:t>
            </a:r>
            <a:endParaRPr lang="vi-VN" sz="4400" u="sng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0AA7DB-725B-433A-9111-E477C8822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0" y="375517"/>
            <a:ext cx="1105509" cy="1105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0E559-ECA2-477E-9BC8-E429100F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62CF82-457F-45CE-ABE4-0D07C90355B5}"/>
              </a:ext>
            </a:extLst>
          </p:cNvPr>
          <p:cNvSpPr txBox="1"/>
          <p:nvPr/>
        </p:nvSpPr>
        <p:spPr>
          <a:xfrm>
            <a:off x="3536944" y="2923375"/>
            <a:ext cx="4838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Mt 4, 1-11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0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206</Words>
  <Application>Microsoft Office PowerPoint</Application>
  <PresentationFormat>On-screen Show (16:9)</PresentationFormat>
  <Paragraphs>22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Albany</vt:lpstr>
      <vt:lpstr>Arial</vt:lpstr>
      <vt:lpstr>Calibri</vt:lpstr>
      <vt:lpstr>Helvetica Neue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72</cp:revision>
  <dcterms:created xsi:type="dcterms:W3CDTF">2018-11-13T15:52:26Z</dcterms:created>
  <dcterms:modified xsi:type="dcterms:W3CDTF">2026-02-13T01:18:30Z</dcterms:modified>
</cp:coreProperties>
</file>