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7" r:id="rId3"/>
    <p:sldId id="258" r:id="rId4"/>
    <p:sldId id="260" r:id="rId5"/>
    <p:sldId id="324" r:id="rId6"/>
    <p:sldId id="275" r:id="rId7"/>
    <p:sldId id="330" r:id="rId8"/>
    <p:sldId id="287" r:id="rId9"/>
    <p:sldId id="284" r:id="rId10"/>
    <p:sldId id="282" r:id="rId11"/>
    <p:sldId id="283" r:id="rId12"/>
    <p:sldId id="306" r:id="rId13"/>
    <p:sldId id="331" r:id="rId14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5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7AE10-BF61-41AA-9813-D3A3DE1EA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7F1B4B-2D7E-4E06-AFF7-2F3B7D9803E3}"/>
              </a:ext>
            </a:extLst>
          </p:cNvPr>
          <p:cNvSpPr txBox="1"/>
          <p:nvPr/>
        </p:nvSpPr>
        <p:spPr>
          <a:xfrm>
            <a:off x="2103930" y="3256707"/>
            <a:ext cx="6530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III PHỤC SINH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03F1F8-7A5D-4AF2-8196-ACC535092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7" y="472622"/>
            <a:ext cx="1016313" cy="10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8" y="17451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441013" y="1720787"/>
            <a:ext cx="826196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 môn đệ đã nhận ra Chúa Giêsu khi Người bẻ bánh – Alleluia.</a:t>
            </a:r>
            <a:endParaRPr lang="vi-VN" sz="44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549624" y="1708870"/>
            <a:ext cx="6340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KẾT LỄ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8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7AE10-BF61-41AA-9813-D3A3DE1EA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7F1B4B-2D7E-4E06-AFF7-2F3B7D9803E3}"/>
              </a:ext>
            </a:extLst>
          </p:cNvPr>
          <p:cNvSpPr txBox="1"/>
          <p:nvPr/>
        </p:nvSpPr>
        <p:spPr>
          <a:xfrm>
            <a:off x="2103930" y="3256707"/>
            <a:ext cx="6530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III PHỤC SINH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03F1F8-7A5D-4AF2-8196-ACC535092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3" y="352509"/>
            <a:ext cx="1047413" cy="104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0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896597"/>
            <a:ext cx="8625439" cy="34778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Toàn thể đất nước hãy reo mừng Thiên Chúa, hãy ca ngượi vinh quang danh Người, hãy kính dâng Người lời khen ngợi hiển vinh – Alleluia.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656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72828" y="859764"/>
            <a:ext cx="8957883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“Không thể nào để cho Người bị cầm giữ trong cõi chết”.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0" y="151878"/>
            <a:ext cx="907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2, 14. 22-28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178025" y="2306314"/>
            <a:ext cx="85020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vụ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60" y="3041525"/>
            <a:ext cx="4333051" cy="2336772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28891" y="1658903"/>
            <a:ext cx="806334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sẽ chỉ cho con biết đường lối trường sinh</a:t>
            </a:r>
            <a:endParaRPr lang="en-US" sz="60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21898" y="1012572"/>
            <a:ext cx="7393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15, 1-2a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5. 7-8. 9-10. 11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10393" y="859764"/>
            <a:ext cx="8650386" cy="193899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“Anh em được cứu độ bằng Máu châu báu của Ðức Kitô, Con Chiên tinh tuyền”.</a:t>
            </a:r>
            <a:endParaRPr lang="en-US" sz="40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0" y="151878"/>
            <a:ext cx="907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1, 17-21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186117" y="2648428"/>
            <a:ext cx="87717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thứ nhất của Thánh Phêrô Tông đồ.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94" y="3350103"/>
            <a:ext cx="3710189" cy="200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25069"/>
      </p:ext>
    </p:extLst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886077" y="154218"/>
            <a:ext cx="737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799" y="737542"/>
            <a:ext cx="8534400" cy="3285704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>
              <a:buNone/>
            </a:pPr>
            <a:r>
              <a:rPr lang="vi-VN" sz="440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Giêsu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giải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thích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Kinh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làm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tâm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hồn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sốt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sắng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nghe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nói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con. – </a:t>
            </a:r>
            <a:r>
              <a:rPr lang="vi-VN" sz="440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vi-VN" sz="4400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7AE10-BF61-41AA-9813-D3A3DE1EA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7F1B4B-2D7E-4E06-AFF7-2F3B7D9803E3}"/>
              </a:ext>
            </a:extLst>
          </p:cNvPr>
          <p:cNvSpPr txBox="1"/>
          <p:nvPr/>
        </p:nvSpPr>
        <p:spPr>
          <a:xfrm>
            <a:off x="2249587" y="3013946"/>
            <a:ext cx="6530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Lc 24, 13-35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03F1F8-7A5D-4AF2-8196-ACC535092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59" y="351242"/>
            <a:ext cx="1016313" cy="10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7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217</Words>
  <Application>Microsoft Office PowerPoint</Application>
  <PresentationFormat>On-screen Show (16:9)</PresentationFormat>
  <Paragraphs>21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Albany</vt:lpstr>
      <vt:lpstr>Arial</vt:lpstr>
      <vt:lpstr>Calibri</vt:lpstr>
      <vt:lpstr>Helvetica Neue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87</cp:revision>
  <dcterms:created xsi:type="dcterms:W3CDTF">2018-11-13T15:52:26Z</dcterms:created>
  <dcterms:modified xsi:type="dcterms:W3CDTF">2026-04-08T01:26:10Z</dcterms:modified>
</cp:coreProperties>
</file>