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275" r:id="rId7"/>
    <p:sldId id="330" r:id="rId8"/>
    <p:sldId id="287" r:id="rId9"/>
    <p:sldId id="284" r:id="rId10"/>
    <p:sldId id="282" r:id="rId11"/>
    <p:sldId id="283" r:id="rId12"/>
    <p:sldId id="306" r:id="rId13"/>
    <p:sldId id="331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E7AE10-BF61-41AA-9813-D3A3DE1EA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7F1B4B-2D7E-4E06-AFF7-2F3B7D9803E3}"/>
              </a:ext>
            </a:extLst>
          </p:cNvPr>
          <p:cNvSpPr txBox="1"/>
          <p:nvPr/>
        </p:nvSpPr>
        <p:spPr>
          <a:xfrm>
            <a:off x="2103930" y="3256707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03F1F8-7A5D-4AF2-8196-ACC535092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7" y="472622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1720787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môn đệ đã nhận ra Chúa Giêsu khi Người bẻ bánh – Alleluia.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E7AE10-BF61-41AA-9813-D3A3DE1EA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7F1B4B-2D7E-4E06-AFF7-2F3B7D9803E3}"/>
              </a:ext>
            </a:extLst>
          </p:cNvPr>
          <p:cNvSpPr txBox="1"/>
          <p:nvPr/>
        </p:nvSpPr>
        <p:spPr>
          <a:xfrm>
            <a:off x="2103930" y="3256707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03F1F8-7A5D-4AF2-8196-ACC535092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83" y="352509"/>
            <a:ext cx="1047413" cy="10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0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 thể đất nước hãy reo mừng Thiên Chúa, hãy ca ngượi vinh quang danh Người, hãy kính dâng Người lời khen ngợi hiển vinh – Alleluia.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“Không thể nào để cho Người bị cầm giữ trong cõi chết”.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2, 14. 22-28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306314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460" y="3041525"/>
            <a:ext cx="4333051" cy="233677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sẽ chỉ cho con biết đường lối trường sinh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15, 1-2a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5. 7-8. 9-10. 11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được cứu độ bằng Máu châu báu của Ðức Kitô, Con Chiên tinh tuyền”.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17-21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2648428"/>
            <a:ext cx="87717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4" y="3350103"/>
            <a:ext cx="3710189" cy="200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799" y="737542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thích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con. – </a:t>
            </a: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E7AE10-BF61-41AA-9813-D3A3DE1EA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7F1B4B-2D7E-4E06-AFF7-2F3B7D9803E3}"/>
              </a:ext>
            </a:extLst>
          </p:cNvPr>
          <p:cNvSpPr txBox="1"/>
          <p:nvPr/>
        </p:nvSpPr>
        <p:spPr>
          <a:xfrm>
            <a:off x="2249587" y="3013946"/>
            <a:ext cx="6530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24, 13-35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03F1F8-7A5D-4AF2-8196-ACC535092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59" y="351242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7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2430</TotalTime>
  <Words>217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87</cp:revision>
  <dcterms:created xsi:type="dcterms:W3CDTF">2018-11-13T15:52:26Z</dcterms:created>
  <dcterms:modified xsi:type="dcterms:W3CDTF">2026-04-08T01:26:10Z</dcterms:modified>
</cp:coreProperties>
</file>