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4" r:id="rId2"/>
    <p:sldId id="257" r:id="rId3"/>
    <p:sldId id="258" r:id="rId4"/>
    <p:sldId id="260" r:id="rId5"/>
    <p:sldId id="324" r:id="rId6"/>
    <p:sldId id="327" r:id="rId7"/>
    <p:sldId id="275" r:id="rId8"/>
    <p:sldId id="325" r:id="rId9"/>
    <p:sldId id="287" r:id="rId10"/>
    <p:sldId id="284" r:id="rId11"/>
    <p:sldId id="282" r:id="rId12"/>
    <p:sldId id="283" r:id="rId13"/>
    <p:sldId id="306" r:id="rId14"/>
    <p:sldId id="326" r:id="rId15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990942-AB3D-4207-B725-B33BDFCF6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68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CB64F7-1FAC-44A9-AEA4-D8497FB60673}"/>
              </a:ext>
            </a:extLst>
          </p:cNvPr>
          <p:cNvSpPr txBox="1"/>
          <p:nvPr/>
        </p:nvSpPr>
        <p:spPr>
          <a:xfrm>
            <a:off x="3018331" y="3289075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BA5D7-3B2A-4C0F-82E9-9D32B872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7" y="318873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943951"/>
            <a:ext cx="82619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Chiên Vượt qua của chúng ta là Đức Kitô đã hiến tế, vì thế chúng ta hãy mừng lễ với bánh không men tinh tuyền và chân chính – Alleluia.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990942-AB3D-4207-B725-B33BDFCF6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68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CB64F7-1FAC-44A9-AEA4-D8497FB60673}"/>
              </a:ext>
            </a:extLst>
          </p:cNvPr>
          <p:cNvSpPr txBox="1"/>
          <p:nvPr/>
        </p:nvSpPr>
        <p:spPr>
          <a:xfrm>
            <a:off x="3018331" y="3289075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BA5D7-3B2A-4C0F-82E9-9D32B872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7" y="318873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6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 đã sống lại và tôi vẫn còn ở bên Chúa, Chúa đã đặt tay trên mình tôi, sự thông minh của Chúa quá ư huyền diệu – Alleluia.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“Chúng tôi đã ăn uống với Người, sau khi Người từ cõi chết sống lại”.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10, 34a. 37-43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3017130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5" y="3662121"/>
            <a:ext cx="3131618" cy="168885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ra,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rỡ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đó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117, 1-2. 16ab-17. 22-23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“Anh em hãy tìm những sự trên trời, nơi Ðức Kitô ngự”.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 3, 1-4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2235735"/>
            <a:ext cx="8502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Côlôxê.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04" y="3204447"/>
            <a:ext cx="3980279" cy="21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603534" y="1861394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CA TIẾP LIÊN</a:t>
            </a:r>
          </a:p>
        </p:txBody>
      </p:sp>
    </p:spTree>
    <p:extLst>
      <p:ext uri="{BB962C8B-B14F-4D97-AF65-F5344CB8AC3E}">
        <p14:creationId xmlns:p14="http://schemas.microsoft.com/office/powerpoint/2010/main" val="232272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799" y="1090740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Lễ Vượt Qua của chúng ta là Ðức Kitô đã hiến tế vậy chúng ta hãy mừng lễ trong Chúa. – </a:t>
            </a:r>
            <a:r>
              <a:rPr lang="vi-VN" sz="440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990942-AB3D-4207-B725-B33BDFCF6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677"/>
            <a:ext cx="9144001" cy="5168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CB64F7-1FAC-44A9-AEA4-D8497FB60673}"/>
              </a:ext>
            </a:extLst>
          </p:cNvPr>
          <p:cNvSpPr txBox="1"/>
          <p:nvPr/>
        </p:nvSpPr>
        <p:spPr>
          <a:xfrm>
            <a:off x="3892271" y="3200063"/>
            <a:ext cx="5033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 ÂM: Ga 20, 1-9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BA5D7-3B2A-4C0F-82E9-9D32B872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7" y="318873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230</Words>
  <Application>Microsoft Office PowerPoint</Application>
  <PresentationFormat>On-screen Show (16:9)</PresentationFormat>
  <Paragraphs>22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83</cp:revision>
  <dcterms:created xsi:type="dcterms:W3CDTF">2018-11-13T15:52:26Z</dcterms:created>
  <dcterms:modified xsi:type="dcterms:W3CDTF">2026-03-25T11:54:57Z</dcterms:modified>
</cp:coreProperties>
</file>