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handoutMasterIdLst>
    <p:handoutMasterId r:id="rId17"/>
  </p:handoutMasterIdLst>
  <p:sldIdLst>
    <p:sldId id="274" r:id="rId2"/>
    <p:sldId id="257" r:id="rId3"/>
    <p:sldId id="258" r:id="rId4"/>
    <p:sldId id="260" r:id="rId5"/>
    <p:sldId id="324" r:id="rId6"/>
    <p:sldId id="327" r:id="rId7"/>
    <p:sldId id="275" r:id="rId8"/>
    <p:sldId id="325" r:id="rId9"/>
    <p:sldId id="287" r:id="rId10"/>
    <p:sldId id="284" r:id="rId11"/>
    <p:sldId id="282" r:id="rId12"/>
    <p:sldId id="283" r:id="rId13"/>
    <p:sldId id="306" r:id="rId14"/>
    <p:sldId id="326" r:id="rId15"/>
  </p:sldIdLst>
  <p:sldSz cx="9144000" cy="5143500" type="screen16x9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971E5F1-923A-41DF-A326-464730339D0C}" type="slidenum">
              <a:t>‹#›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090780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533396" y="763588"/>
            <a:ext cx="6705596" cy="377189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77240" y="4777557"/>
            <a:ext cx="6217563" cy="45259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1F021F4E-B197-4692-8645-753E8A4C6DB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63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4933" marR="0" lvl="0" indent="-174933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en-US" sz="1600" b="0" i="0" u="none" strike="noStrike" kern="1200" cap="none" spc="0" baseline="0">
        <a:solidFill>
          <a:srgbClr val="000000"/>
        </a:solidFill>
        <a:uFillTx/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93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05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5312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66562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57176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443" y="1597493"/>
            <a:ext cx="7773122" cy="110279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372322" y="2914147"/>
            <a:ext cx="6400800" cy="1314495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98344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9836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641278" y="192261"/>
            <a:ext cx="1988637" cy="4502990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72477" y="192261"/>
            <a:ext cx="5830561" cy="450299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7458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7070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722878" y="3305144"/>
            <a:ext cx="7771677" cy="1021787"/>
          </a:xfrm>
        </p:spPr>
        <p:txBody>
          <a:bodyPr anchor="t"/>
          <a:lstStyle>
            <a:lvl1pPr>
              <a:defRPr sz="3200" cap="all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722878" y="2179673"/>
            <a:ext cx="7771677" cy="1125480"/>
          </a:xfrm>
        </p:spPr>
        <p:txBody>
          <a:bodyPr anchor="b"/>
          <a:lstStyle>
            <a:lvl1pPr marL="0" indent="0">
              <a:buNone/>
              <a:defRPr sz="16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8213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72477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720324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2115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6297"/>
            <a:ext cx="8229600" cy="85652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457922" y="1151403"/>
            <a:ext cx="403919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57922" y="1630969"/>
            <a:ext cx="403919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45444" y="1151403"/>
            <a:ext cx="404207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45444" y="1630969"/>
            <a:ext cx="404207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3187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3544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322631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5218"/>
            <a:ext cx="3008156" cy="870572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575523" y="205218"/>
            <a:ext cx="5111998" cy="4389577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457922" y="1075791"/>
            <a:ext cx="3008156" cy="3519013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0841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792800" y="3600020"/>
            <a:ext cx="5486400" cy="425561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1792800" y="459047"/>
            <a:ext cx="5486400" cy="3086959"/>
          </a:xfrm>
        </p:spPr>
        <p:txBody>
          <a:bodyPr/>
          <a:lstStyle>
            <a:lvl1pPr marL="0" indent="0">
              <a:buNone/>
              <a:defRPr sz="26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1792800" y="4025581"/>
            <a:ext cx="5486400" cy="603787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9400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672038" y="192033"/>
            <a:ext cx="7808491" cy="8589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72038" y="1335654"/>
            <a:ext cx="7957721" cy="335934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/>
          <p:nvPr/>
        </p:nvSpPr>
        <p:spPr>
          <a:xfrm>
            <a:off x="657673" y="4815010"/>
            <a:ext cx="8486089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03215" y="4959522"/>
            <a:ext cx="7340547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lvl="0" indent="0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ct val="45000"/>
        <a:buFont typeface="StarSymbol"/>
        <a:buChar char=""/>
        <a:tabLst/>
        <a:defRPr lang="en-US" sz="1800" b="1" i="1" u="none" strike="noStrike" kern="0" cap="none" spc="0" baseline="0">
          <a:solidFill>
            <a:srgbClr val="FF9966"/>
          </a:solidFill>
          <a:uFillTx/>
          <a:latin typeface="Albany" pitchFamily="34"/>
          <a:ea typeface="Arial Unicode MS" pitchFamily="2"/>
          <a:cs typeface="Tahoma" pitchFamily="2"/>
        </a:defRPr>
      </a:lvl1pPr>
    </p:titleStyle>
    <p:bodyStyle>
      <a:lvl1pPr marL="431999" marR="0" lvl="0" indent="-323999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1pPr>
      <a:lvl2pPr marL="863998" marR="0" lvl="1" indent="-287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8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2pPr>
      <a:lvl3pPr marL="1295997" marR="0" lvl="2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3pPr>
      <a:lvl4pPr marL="1727996" marR="0" lvl="3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4pPr>
      <a:lvl5pPr marL="2159995" marR="0" lvl="4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A990942-AB3D-4207-B725-B33BDFCF64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4001" cy="516885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BCB64F7-1FAC-44A9-AEA4-D8497FB60673}"/>
              </a:ext>
            </a:extLst>
          </p:cNvPr>
          <p:cNvSpPr txBox="1"/>
          <p:nvPr/>
        </p:nvSpPr>
        <p:spPr>
          <a:xfrm>
            <a:off x="3018331" y="3289075"/>
            <a:ext cx="653027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CHÚA NHẬT PHỤC SINH NĂM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09BA5D7-3B2A-4C0F-82E9-9D32B87233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627" y="318873"/>
            <a:ext cx="1016313" cy="1016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662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ED1D2B8-41DE-4597-A977-6FAD641A8BC5}"/>
              </a:ext>
            </a:extLst>
          </p:cNvPr>
          <p:cNvSpPr/>
          <p:nvPr/>
        </p:nvSpPr>
        <p:spPr>
          <a:xfrm>
            <a:off x="2438400" y="2114550"/>
            <a:ext cx="6248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 NGUYỆN TÍN HỮU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FCA340E-9EEB-471A-9B11-1E3886AEF03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99" y="209550"/>
            <a:ext cx="2022605" cy="34861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A81A6EB-F194-40CB-8DCD-C51936976EE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1878596"/>
            <a:ext cx="1828799" cy="326490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D56B83D-A68C-4D8F-8389-803FA7056DA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3774757"/>
            <a:ext cx="2743200" cy="1313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9856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611C6C-E32C-4BEE-8FCE-91F48C1049FE}"/>
              </a:ext>
            </a:extLst>
          </p:cNvPr>
          <p:cNvSpPr txBox="1"/>
          <p:nvPr/>
        </p:nvSpPr>
        <p:spPr>
          <a:xfrm>
            <a:off x="3512956" y="2063918"/>
            <a:ext cx="5299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BE78D3-65CE-46F9-A1D9-2C45C098F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3" y="1186305"/>
            <a:ext cx="3563910" cy="356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842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3BA6D-69E3-42D6-86FD-7E5208EF7B54}"/>
              </a:ext>
            </a:extLst>
          </p:cNvPr>
          <p:cNvSpPr txBox="1"/>
          <p:nvPr/>
        </p:nvSpPr>
        <p:spPr>
          <a:xfrm>
            <a:off x="2514598" y="174510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B606FA-EB6E-4C18-88E0-2959E4C9D701}"/>
              </a:ext>
            </a:extLst>
          </p:cNvPr>
          <p:cNvSpPr txBox="1"/>
          <p:nvPr/>
        </p:nvSpPr>
        <p:spPr>
          <a:xfrm>
            <a:off x="441013" y="943951"/>
            <a:ext cx="8261969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Chiên Vượt qua của chúng ta là Đức Kitô đã hiến tế, vì thế chúng ta hãy mừng lễ với bánh không men tinh tuyền và chân chính – Alleluia.</a:t>
            </a:r>
            <a:endParaRPr lang="vi-VN" sz="4400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5214290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37B172D-3B4B-4B31-8844-E74626F7A693}"/>
              </a:ext>
            </a:extLst>
          </p:cNvPr>
          <p:cNvSpPr txBox="1"/>
          <p:nvPr/>
        </p:nvSpPr>
        <p:spPr>
          <a:xfrm>
            <a:off x="1549624" y="1708870"/>
            <a:ext cx="634011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72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KẾT LỄ</a:t>
            </a:r>
            <a:endParaRPr lang="en-US" sz="7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64848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A990942-AB3D-4207-B725-B33BDFCF64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4001" cy="516885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BCB64F7-1FAC-44A9-AEA4-D8497FB60673}"/>
              </a:ext>
            </a:extLst>
          </p:cNvPr>
          <p:cNvSpPr txBox="1"/>
          <p:nvPr/>
        </p:nvSpPr>
        <p:spPr>
          <a:xfrm>
            <a:off x="3018331" y="3289075"/>
            <a:ext cx="653027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CHÚA NHẬT PHỤC SINH NĂM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09BA5D7-3B2A-4C0F-82E9-9D32B87233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627" y="318873"/>
            <a:ext cx="1016313" cy="1016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7612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/>
        </p:nvSpPr>
        <p:spPr>
          <a:xfrm>
            <a:off x="259280" y="896597"/>
            <a:ext cx="8625439" cy="3477875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algn="just"/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 đã sống lại và tôi vẫn còn ở bên Chúa, Chúa đã đặt tay trên mình tôi, sự thông minh của Chúa quá ư huyền diệu – Alleluia.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A7B9AF-A5E5-4DE2-917C-5A3A29380515}"/>
              </a:ext>
            </a:extLst>
          </p:cNvPr>
          <p:cNvSpPr txBox="1"/>
          <p:nvPr/>
        </p:nvSpPr>
        <p:spPr>
          <a:xfrm>
            <a:off x="2667000" y="65600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72828" y="859764"/>
            <a:ext cx="8957883" cy="212365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“Chúng tôi đã ăn uống với Người, sau khi Người từ cõi chết sống lại”.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0" y="151878"/>
            <a:ext cx="907117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000" b="0" i="0" dirty="0">
                <a:solidFill>
                  <a:srgbClr val="3A3A3A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Cv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10, 34a. 37-43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186117" y="3017130"/>
            <a:ext cx="850209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Tông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đồ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Công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vụ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6265" y="3662121"/>
            <a:ext cx="3131618" cy="1688851"/>
          </a:xfrm>
          <a:prstGeom prst="rect">
            <a:avLst/>
          </a:prstGeom>
        </p:spPr>
      </p:pic>
    </p:spTree>
  </p:cSld>
  <p:clrMapOvr>
    <a:masterClrMapping/>
  </p:clrMapOvr>
  <p:transition spd="med"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/>
          <p:nvPr/>
        </p:nvSpPr>
        <p:spPr>
          <a:xfrm>
            <a:off x="628891" y="1658903"/>
            <a:ext cx="8063344" cy="212365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Ðáp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Ðây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ngày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đã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lập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ra,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ta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hãy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mừng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rỡ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hân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hoan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về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ngày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đó</a:t>
            </a:r>
            <a:endParaRPr lang="en-US" sz="6000" b="1" i="0" u="none" strike="noStrike" kern="1200" cap="none" spc="0" baseline="0" dirty="0">
              <a:ln w="1270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643994" y="145883"/>
            <a:ext cx="4248476" cy="9233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 dirty="0" err="1">
                <a:solidFill>
                  <a:srgbClr val="FFFF00"/>
                </a:solidFill>
                <a:uFillTx/>
                <a:latin typeface="Calibri"/>
              </a:rPr>
              <a:t>Đáp</a:t>
            </a:r>
            <a:r>
              <a:rPr lang="en-US" sz="5400" b="1" i="0" u="none" strike="noStrike" kern="1200" cap="none" spc="0" baseline="0" dirty="0">
                <a:solidFill>
                  <a:srgbClr val="FFFF00"/>
                </a:solidFill>
                <a:uFillTx/>
                <a:latin typeface="Calibri"/>
              </a:rPr>
              <a:t> Ca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1872A9-38BF-4BF8-9466-072F5E08A766}"/>
              </a:ext>
            </a:extLst>
          </p:cNvPr>
          <p:cNvSpPr txBox="1"/>
          <p:nvPr/>
        </p:nvSpPr>
        <p:spPr>
          <a:xfrm>
            <a:off x="1221898" y="1012572"/>
            <a:ext cx="739300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117, 1-2. 16ab-17. 22-23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210393" y="859764"/>
            <a:ext cx="8650386" cy="144655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“Anh em hãy tìm những sự trên trời, nơi Ðức Kitô ngự”.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0" y="151878"/>
            <a:ext cx="907117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2: </a:t>
            </a:r>
            <a:r>
              <a:rPr lang="en-US" sz="40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000" b="0" i="0" dirty="0">
                <a:solidFill>
                  <a:srgbClr val="3A3A3A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Cl 3, 1-4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186117" y="2235735"/>
            <a:ext cx="850209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 thư Thánh Phaolô Tông đồ gửi tín hữu Côlôxê.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7604" y="3204447"/>
            <a:ext cx="3980279" cy="2146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225069"/>
      </p:ext>
    </p:extLst>
  </p:cSld>
  <p:clrMapOvr>
    <a:masterClrMapping/>
  </p:clrMapOvr>
  <p:transition spd="med">
    <p:pull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2603534" y="1861394"/>
            <a:ext cx="4248476" cy="9233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 dirty="0">
                <a:solidFill>
                  <a:srgbClr val="FFFF00"/>
                </a:solidFill>
                <a:uFillTx/>
                <a:latin typeface="Calibri"/>
              </a:rPr>
              <a:t>CA TIẾP LIÊN</a:t>
            </a:r>
          </a:p>
        </p:txBody>
      </p:sp>
    </p:spTree>
    <p:extLst>
      <p:ext uri="{BB962C8B-B14F-4D97-AF65-F5344CB8AC3E}">
        <p14:creationId xmlns:p14="http://schemas.microsoft.com/office/powerpoint/2010/main" val="23227263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1CF996-EC85-4D87-A846-94F8105638D6}"/>
              </a:ext>
            </a:extLst>
          </p:cNvPr>
          <p:cNvSpPr txBox="1"/>
          <p:nvPr/>
        </p:nvSpPr>
        <p:spPr>
          <a:xfrm>
            <a:off x="886077" y="154218"/>
            <a:ext cx="737184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</a:t>
            </a:r>
            <a:endParaRPr lang="en-US" sz="4400" b="1" dirty="0">
              <a:solidFill>
                <a:srgbClr val="FFFF00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82868AD-E8B9-462B-B621-E55F03EA34A5}"/>
              </a:ext>
            </a:extLst>
          </p:cNvPr>
          <p:cNvSpPr txBox="1">
            <a:spLocks/>
          </p:cNvSpPr>
          <p:nvPr/>
        </p:nvSpPr>
        <p:spPr>
          <a:xfrm>
            <a:off x="304799" y="1090740"/>
            <a:ext cx="8534400" cy="3285704"/>
          </a:xfrm>
          <a:prstGeom prst="rect">
            <a:avLst/>
          </a:prstGeom>
        </p:spPr>
        <p:txBody>
          <a:bodyPr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StarSymbol"/>
              <a:buChar char=""/>
              <a:tabLst/>
              <a:defRPr lang="en-US" sz="1800" b="1" i="1" u="none" strike="noStrike" kern="0" cap="none" spc="0" baseline="0">
                <a:solidFill>
                  <a:srgbClr val="FF9966"/>
                </a:solidFill>
                <a:uFillTx/>
                <a:latin typeface="Albany" pitchFamily="34"/>
                <a:ea typeface="Arial Unicode MS" pitchFamily="2"/>
                <a:cs typeface="Tahoma" pitchFamily="2"/>
              </a:defRPr>
            </a:lvl1pPr>
          </a:lstStyle>
          <a:p>
            <a:pPr algn="just">
              <a:buNone/>
            </a:pPr>
            <a:r>
              <a:rPr lang="vi-VN" sz="4400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Alleluia, alleluia! </a:t>
            </a:r>
            <a:r>
              <a:rPr lang="vi-VN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 Lễ Vượt Qua của chúng ta là Ðức Kitô đã hiến tế vậy chúng ta hãy mừng lễ trong Chúa. – </a:t>
            </a:r>
            <a:r>
              <a:rPr lang="vi-VN" sz="4400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Alleluia.</a:t>
            </a:r>
            <a:endParaRPr lang="vi-VN" sz="4400" u="sng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22623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A990942-AB3D-4207-B725-B33BDFCF64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2677"/>
            <a:ext cx="9144001" cy="516885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BCB64F7-1FAC-44A9-AEA4-D8497FB60673}"/>
              </a:ext>
            </a:extLst>
          </p:cNvPr>
          <p:cNvSpPr txBox="1"/>
          <p:nvPr/>
        </p:nvSpPr>
        <p:spPr>
          <a:xfrm>
            <a:off x="3892271" y="3200063"/>
            <a:ext cx="503324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32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PHÚC ÂM: Ga 20, 1-9</a:t>
            </a:r>
            <a:endParaRPr lang="en-US" sz="3200" b="1" dirty="0">
              <a:solidFill>
                <a:srgbClr val="FF00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09BA5D7-3B2A-4C0F-82E9-9D32B87233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627" y="318873"/>
            <a:ext cx="1016313" cy="1016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7971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EDB0CD-6E63-4EA8-BF0E-B95655C41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016994"/>
      </p:ext>
    </p:extLst>
  </p:cSld>
  <p:clrMapOvr>
    <a:masterClrMapping/>
  </p:clrMapOvr>
</p:sld>
</file>

<file path=ppt/theme/theme1.xml><?xml version="1.0" encoding="utf-8"?>
<a:theme xmlns:a="http://schemas.openxmlformats.org/drawingml/2006/main" name="lyt darkblue_new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2402</TotalTime>
  <Words>230</Words>
  <Application>Microsoft Office PowerPoint</Application>
  <PresentationFormat>On-screen Show (16:9)</PresentationFormat>
  <Paragraphs>22</Paragraphs>
  <Slides>14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3" baseType="lpstr">
      <vt:lpstr>Albany</vt:lpstr>
      <vt:lpstr>Arial</vt:lpstr>
      <vt:lpstr>Calibri</vt:lpstr>
      <vt:lpstr>Helvetica Neue</vt:lpstr>
      <vt:lpstr>Roboto</vt:lpstr>
      <vt:lpstr>StarSymbol</vt:lpstr>
      <vt:lpstr>Thorndale</vt:lpstr>
      <vt:lpstr>Times New Roman</vt:lpstr>
      <vt:lpstr>lyt darkblue_new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Quốc Văn Nguyễn</dc:creator>
  <cp:lastModifiedBy>PC</cp:lastModifiedBy>
  <cp:revision>83</cp:revision>
  <dcterms:created xsi:type="dcterms:W3CDTF">2018-11-13T15:52:26Z</dcterms:created>
  <dcterms:modified xsi:type="dcterms:W3CDTF">2026-03-25T11:54:57Z</dcterms:modified>
</cp:coreProperties>
</file>