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828" r:id="rId4"/>
    <p:sldMasterId id="2147483840" r:id="rId5"/>
    <p:sldMasterId id="2147483932" r:id="rId6"/>
  </p:sldMasterIdLst>
  <p:sldIdLst>
    <p:sldId id="9755" r:id="rId7"/>
    <p:sldId id="402" r:id="rId8"/>
    <p:sldId id="385" r:id="rId9"/>
    <p:sldId id="263" r:id="rId10"/>
    <p:sldId id="390" r:id="rId11"/>
    <p:sldId id="389" r:id="rId12"/>
    <p:sldId id="9762" r:id="rId13"/>
    <p:sldId id="401" r:id="rId14"/>
    <p:sldId id="9700" r:id="rId15"/>
    <p:sldId id="9699" r:id="rId16"/>
    <p:sldId id="9698" r:id="rId17"/>
    <p:sldId id="9736" r:id="rId18"/>
    <p:sldId id="293" r:id="rId19"/>
    <p:sldId id="976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8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4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1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4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6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3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9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7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0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23530-0991-4946-A037-AA66D1B027E5}"/>
              </a:ext>
            </a:extLst>
          </p:cNvPr>
          <p:cNvSpPr txBox="1"/>
          <p:nvPr/>
        </p:nvSpPr>
        <p:spPr>
          <a:xfrm>
            <a:off x="3711531" y="2171700"/>
            <a:ext cx="5398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V MÙA CHAY - 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N5MC C">
            <a:extLst>
              <a:ext uri="{FF2B5EF4-FFF2-40B4-BE49-F238E27FC236}">
                <a16:creationId xmlns:a16="http://schemas.microsoft.com/office/drawing/2014/main" id="{8E16032E-A673-45C4-A9F5-90D02A85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C46AC-D896-4804-B51D-BDE74278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4BAD3-44AB-4D2A-92EC-6D581A612F4C}"/>
              </a:ext>
            </a:extLst>
          </p:cNvPr>
          <p:cNvSpPr txBox="1"/>
          <p:nvPr/>
        </p:nvSpPr>
        <p:spPr>
          <a:xfrm>
            <a:off x="2819400" y="3016072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00"/>
                </a:solidFill>
                <a:effectLst/>
                <a:latin typeface="Helvetica Neue"/>
              </a:rPr>
              <a:t>CHÚA NHẬT V MÙA CHAY -C</a:t>
            </a:r>
          </a:p>
        </p:txBody>
      </p:sp>
    </p:spTree>
    <p:extLst>
      <p:ext uri="{BB962C8B-B14F-4D97-AF65-F5344CB8AC3E}">
        <p14:creationId xmlns:p14="http://schemas.microsoft.com/office/powerpoint/2010/main" val="337140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3080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971550"/>
            <a:ext cx="2048256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28950"/>
            <a:ext cx="5674906" cy="23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345347"/>
            <a:ext cx="8458200" cy="2876552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Thật Thày bảo thật các con: Nếu hạt lúa mì rơi xuống đất mà không thối đi, thì nó chỉ trơ trọi một mình, nhưng nếu nó thối đi, thì nó sinh nhiều bông hạt.</a:t>
            </a:r>
            <a:endParaRPr lang="en-US" sz="4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9CD26-3905-472D-8436-E69E3D936651}"/>
              </a:ext>
            </a:extLst>
          </p:cNvPr>
          <p:cNvSpPr txBox="1"/>
          <p:nvPr/>
        </p:nvSpPr>
        <p:spPr>
          <a:xfrm>
            <a:off x="1981200" y="20955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5400" b="0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23530-0991-4946-A037-AA66D1B027E5}"/>
              </a:ext>
            </a:extLst>
          </p:cNvPr>
          <p:cNvSpPr txBox="1"/>
          <p:nvPr/>
        </p:nvSpPr>
        <p:spPr>
          <a:xfrm>
            <a:off x="3711531" y="2171700"/>
            <a:ext cx="5398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V MÙA CHAY - 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N5MC C">
            <a:extLst>
              <a:ext uri="{FF2B5EF4-FFF2-40B4-BE49-F238E27FC236}">
                <a16:creationId xmlns:a16="http://schemas.microsoft.com/office/drawing/2014/main" id="{8E16032E-A673-45C4-A9F5-90D02A85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C46AC-D896-4804-B51D-BDE74278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4BAD3-44AB-4D2A-92EC-6D581A612F4C}"/>
              </a:ext>
            </a:extLst>
          </p:cNvPr>
          <p:cNvSpPr txBox="1"/>
          <p:nvPr/>
        </p:nvSpPr>
        <p:spPr>
          <a:xfrm>
            <a:off x="2819400" y="3016072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00"/>
                </a:solidFill>
                <a:effectLst/>
                <a:latin typeface="Helvetica Neue"/>
              </a:rPr>
              <a:t>CHÚA NHẬT V MÙA CHAY - C</a:t>
            </a:r>
          </a:p>
        </p:txBody>
      </p:sp>
    </p:spTree>
    <p:extLst>
      <p:ext uri="{BB962C8B-B14F-4D97-AF65-F5344CB8AC3E}">
        <p14:creationId xmlns:p14="http://schemas.microsoft.com/office/powerpoint/2010/main" val="311829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83791"/>
            <a:ext cx="8382000" cy="3181351"/>
          </a:xfrm>
        </p:spPr>
        <p:txBody>
          <a:bodyPr>
            <a:noAutofit/>
          </a:bodyPr>
          <a:lstStyle/>
          <a:p>
            <a:pPr algn="just"/>
            <a:r>
              <a:rPr lang="vi-VN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Chúa minh xét cho tôi xin bênh vực quyền lợi tôi đối nghịch với dân vô đạo; xin cứu tôi khỏi tay người độc ác điêu gian, vì Chúa là Thiên Chúa tôi và là sức mạnh tôi.</a:t>
            </a:r>
            <a:endParaRPr lang="en-US" sz="36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34EF-A35B-4402-A25F-D4F442D1F80A}"/>
              </a:ext>
            </a:extLst>
          </p:cNvPr>
          <p:cNvSpPr txBox="1"/>
          <p:nvPr/>
        </p:nvSpPr>
        <p:spPr>
          <a:xfrm>
            <a:off x="1676400" y="546321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</a:rPr>
              <a:t>Bài</a:t>
            </a:r>
            <a:r>
              <a:rPr lang="en-US" sz="4000" u="sng" dirty="0">
                <a:solidFill>
                  <a:srgbClr val="FFFF00"/>
                </a:solidFill>
              </a:rPr>
              <a:t> </a:t>
            </a:r>
            <a:r>
              <a:rPr lang="en-US" sz="4000" u="sng" dirty="0" err="1">
                <a:solidFill>
                  <a:srgbClr val="FFFF00"/>
                </a:solidFill>
              </a:rPr>
              <a:t>đọc</a:t>
            </a:r>
            <a:r>
              <a:rPr lang="en-US" sz="4000" u="sng" dirty="0">
                <a:solidFill>
                  <a:srgbClr val="FFFF00"/>
                </a:solidFill>
              </a:rPr>
              <a:t> 1</a:t>
            </a:r>
            <a:r>
              <a:rPr lang="en-US" sz="4000" u="sng" dirty="0">
                <a:solidFill>
                  <a:schemeClr val="bg1"/>
                </a:solidFill>
              </a:rPr>
              <a:t>: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43, 16-21</a:t>
            </a: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“Ðây Ta sẽ làm lại những cái mới và sẽ cho dân Ta nước uống”.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114552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đối xử đại lượng với chúng tôi, nên chúng tôi mừng rỡ hân hoan (c. 3).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56C83-4B78-4F74-97FD-8D230FB66077}"/>
              </a:ext>
            </a:extLst>
          </p:cNvPr>
          <p:cNvSpPr txBox="1"/>
          <p:nvPr/>
        </p:nvSpPr>
        <p:spPr>
          <a:xfrm>
            <a:off x="228600" y="50095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CA:</a:t>
            </a:r>
          </a:p>
          <a:p>
            <a:pPr algn="ctr"/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125, 1-2ab. 2cd-3. 4-5. 6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550"/>
            <a:ext cx="4495800" cy="2152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051" y="1581150"/>
            <a:ext cx="8191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FF00"/>
                </a:solidFill>
              </a:rPr>
              <a:t>Bài đọc </a:t>
            </a:r>
            <a:r>
              <a:rPr lang="en-US" sz="3200" b="1" u="sng" dirty="0">
                <a:solidFill>
                  <a:srgbClr val="FFFF00"/>
                </a:solidFill>
              </a:rPr>
              <a:t>2</a:t>
            </a:r>
            <a:r>
              <a:rPr lang="en-US" sz="3200" u="sng" dirty="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 3, 8-14</a:t>
            </a:r>
            <a:endParaRPr lang="en-US" sz="32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vi-VN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thư Thánh Phaolô Tông đồ gửi tín hữu Philipphê.</a:t>
            </a:r>
            <a:endParaRPr lang="en-US" sz="32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“Vì Ðức Kitô, tôi đành chịu thua thiệt trong mọi sự, và tôi trở nên giống Người trong sự chết”.</a:t>
            </a:r>
            <a:endParaRPr lang="en-US" sz="40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71550"/>
            <a:ext cx="83058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là sự sáng thế gian, ai theo Ta, sẽ được ánh sáng ban sự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86829"/>
            <a:ext cx="708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23530-0991-4946-A037-AA66D1B027E5}"/>
              </a:ext>
            </a:extLst>
          </p:cNvPr>
          <p:cNvSpPr txBox="1"/>
          <p:nvPr/>
        </p:nvSpPr>
        <p:spPr>
          <a:xfrm>
            <a:off x="3711531" y="2171700"/>
            <a:ext cx="5398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V MÙA CHAY - 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N5MC C">
            <a:extLst>
              <a:ext uri="{FF2B5EF4-FFF2-40B4-BE49-F238E27FC236}">
                <a16:creationId xmlns:a16="http://schemas.microsoft.com/office/drawing/2014/main" id="{8E16032E-A673-45C4-A9F5-90D02A85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C46AC-D896-4804-B51D-BDE74278A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4BAD3-44AB-4D2A-92EC-6D581A612F4C}"/>
              </a:ext>
            </a:extLst>
          </p:cNvPr>
          <p:cNvSpPr txBox="1"/>
          <p:nvPr/>
        </p:nvSpPr>
        <p:spPr>
          <a:xfrm>
            <a:off x="3810000" y="30112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8, 1-11</a:t>
            </a:r>
            <a:endParaRPr lang="en-US" sz="32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6752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57936-5B37-4AEC-B522-15F03DC1D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871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288</Words>
  <Application>Microsoft Office PowerPoint</Application>
  <PresentationFormat>On-screen Show (16:9)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Helvetica Neue</vt:lpstr>
      <vt:lpstr>UTM American Sans</vt:lpstr>
      <vt:lpstr>Office Theme</vt:lpstr>
      <vt:lpstr>1_Office Theme</vt:lpstr>
      <vt:lpstr>4_Office Theme</vt:lpstr>
      <vt:lpstr>2_Office Theme</vt:lpstr>
      <vt:lpstr>10_Office Theme</vt:lpstr>
      <vt:lpstr>11_Office Theme</vt:lpstr>
      <vt:lpstr>PowerPoint Presentation</vt:lpstr>
      <vt:lpstr>Lạy Chúa, xin Chúa minh xét cho tôi xin bênh vực quyền lợi tôi đối nghịch với dân vô đạo; xin cứu tôi khỏi tay người độc ác điêu gian, vì Chúa là Thiên Chúa tôi và là sức mạnh tôi.</vt:lpstr>
      <vt:lpstr>PowerPoint Presentation</vt:lpstr>
      <vt:lpstr>Ðáp: Chúa đã đối xử đại lượng với chúng tôi, nên chúng tôi mừng rỡ hân hoan (c. 3).</vt:lpstr>
      <vt:lpstr>PowerPoint Presentation</vt:lpstr>
      <vt:lpstr>Chúa phán: “Ta là sự sáng thế gian, ai theo Ta, sẽ được ánh sáng ban sự sống”.</vt:lpstr>
      <vt:lpstr>PowerPoint Presentation</vt:lpstr>
      <vt:lpstr>PowerPoint Presentation</vt:lpstr>
      <vt:lpstr>KINH TIN KÍNH</vt:lpstr>
      <vt:lpstr>PowerPoint Presentation</vt:lpstr>
      <vt:lpstr>PowerPoint Presentation</vt:lpstr>
      <vt:lpstr>Thật Thày bảo thật các con: Nếu hạt lúa mì rơi xuống đất mà không thối đi, thì nó chỉ trơ trọi một mình, nhưng nếu nó thối đi, thì nó sinh nhiều bông hạt.</vt:lpstr>
      <vt:lpstr> Ca Kết Lễ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74</cp:revision>
  <dcterms:created xsi:type="dcterms:W3CDTF">2023-01-29T22:00:16Z</dcterms:created>
  <dcterms:modified xsi:type="dcterms:W3CDTF">2025-03-25T04:01:59Z</dcterms:modified>
</cp:coreProperties>
</file>