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  <p:sldMasterId id="2147483716" r:id="rId3"/>
    <p:sldMasterId id="2147483760" r:id="rId4"/>
    <p:sldMasterId id="2147483796" r:id="rId5"/>
    <p:sldMasterId id="2147483840" r:id="rId6"/>
    <p:sldMasterId id="2147483856" r:id="rId7"/>
    <p:sldMasterId id="2147483868" r:id="rId8"/>
  </p:sldMasterIdLst>
  <p:notesMasterIdLst>
    <p:notesMasterId r:id="rId24"/>
  </p:notesMasterIdLst>
  <p:sldIdLst>
    <p:sldId id="268" r:id="rId9"/>
    <p:sldId id="316" r:id="rId10"/>
    <p:sldId id="1015" r:id="rId11"/>
    <p:sldId id="1029" r:id="rId12"/>
    <p:sldId id="1056" r:id="rId13"/>
    <p:sldId id="1034" r:id="rId14"/>
    <p:sldId id="426" r:id="rId15"/>
    <p:sldId id="1057" r:id="rId16"/>
    <p:sldId id="1045" r:id="rId17"/>
    <p:sldId id="301" r:id="rId18"/>
    <p:sldId id="1032" r:id="rId19"/>
    <p:sldId id="1046" r:id="rId20"/>
    <p:sldId id="346" r:id="rId21"/>
    <p:sldId id="445" r:id="rId22"/>
    <p:sldId id="1058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93" autoAdjust="0"/>
  </p:normalViewPr>
  <p:slideViewPr>
    <p:cSldViewPr>
      <p:cViewPr varScale="1">
        <p:scale>
          <a:sx n="83" d="100"/>
          <a:sy n="83" d="100"/>
        </p:scale>
        <p:origin x="96" y="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15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FC896-DBEB-4B2F-A345-24C1E6867C7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AA1B-6C37-4EC5-BBC8-F5F52700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9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35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44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33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63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9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50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71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5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4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7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537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31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054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458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43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450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529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819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49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131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822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8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6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0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8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6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9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574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719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759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474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737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307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1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308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72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95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741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3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0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9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91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11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8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04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56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10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9" Type="http://schemas.openxmlformats.org/officeDocument/2006/relationships/image" Target="../media/image1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38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7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3BCF7-B196-4513-AC8D-3A0C7964A06D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0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003300">
                <a:lumMod val="84000"/>
                <a:lumOff val="16000"/>
              </a:srgbClr>
            </a:gs>
            <a:gs pos="8000">
              <a:srgbClr val="9CB86E"/>
            </a:gs>
            <a:gs pos="62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6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3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176D89-C8A6-4326-8E18-15E3369C8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55"/>
            <a:ext cx="9144000" cy="512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3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"/>
            <a:ext cx="9144000" cy="5143499"/>
          </a:xfrm>
        </p:spPr>
        <p:txBody>
          <a:bodyPr>
            <a:normAutofit/>
          </a:bodyPr>
          <a:lstStyle/>
          <a:p>
            <a:r>
              <a:rPr lang="en-US" sz="6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KINH TIN KÍNH</a:t>
            </a:r>
          </a:p>
        </p:txBody>
      </p:sp>
    </p:spTree>
    <p:extLst>
      <p:ext uri="{BB962C8B-B14F-4D97-AF65-F5344CB8AC3E}">
        <p14:creationId xmlns:p14="http://schemas.microsoft.com/office/powerpoint/2010/main" val="181779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78596"/>
            <a:ext cx="1828799" cy="32649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09550"/>
            <a:ext cx="2022605" cy="3486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74757"/>
            <a:ext cx="2743200" cy="13133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38400" y="2114550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NGUYỆN TÍN HỮU</a:t>
            </a:r>
          </a:p>
        </p:txBody>
      </p:sp>
    </p:spTree>
    <p:extLst>
      <p:ext uri="{BB962C8B-B14F-4D97-AF65-F5344CB8AC3E}">
        <p14:creationId xmlns:p14="http://schemas.microsoft.com/office/powerpoint/2010/main" val="417667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2865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72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7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br>
              <a:rPr lang="en-US" sz="72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en-US" sz="4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Tv 77, 29-30</a:t>
            </a:r>
            <a:br>
              <a:rPr lang="en-US" sz="4800" b="0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</a:br>
            <a:br>
              <a:rPr lang="en-US" sz="4000" b="0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</a:br>
            <a:endParaRPr lang="vi-VN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8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8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vi-VN" sz="54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176D89-C8A6-4326-8E18-15E3369C8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55"/>
            <a:ext cx="9144000" cy="512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1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"/>
            <a:ext cx="9144000" cy="5143499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66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66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br>
              <a:rPr lang="en-US" sz="66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vi-VN" sz="66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6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73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D33F5-1C36-AF45-2957-81DFD585C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"/>
            <a:ext cx="9144000" cy="5143499"/>
          </a:xfrm>
        </p:spPr>
        <p:txBody>
          <a:bodyPr/>
          <a:lstStyle/>
          <a:p>
            <a:pPr algn="just"/>
            <a:endParaRPr lang="en-US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209F38-CBE3-2C4A-4655-6700C1A7B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A12689E-79D4-9C22-27FF-E41D2C2EC6D7}"/>
              </a:ext>
            </a:extLst>
          </p:cNvPr>
          <p:cNvSpPr/>
          <p:nvPr/>
        </p:nvSpPr>
        <p:spPr>
          <a:xfrm>
            <a:off x="304800" y="285750"/>
            <a:ext cx="86106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3600" b="1" u="sng" dirty="0">
                <a:solidFill>
                  <a:srgbClr val="FFFF00"/>
                </a:solidFill>
              </a:rPr>
              <a:t>Bài đọc </a:t>
            </a:r>
            <a:r>
              <a:rPr lang="en-US" sz="3600" b="1" u="sng" dirty="0">
                <a:solidFill>
                  <a:srgbClr val="FFFF00"/>
                </a:solidFill>
              </a:rPr>
              <a:t>1 </a:t>
            </a:r>
            <a:r>
              <a:rPr lang="en-US" sz="3600" b="1" dirty="0">
                <a:solidFill>
                  <a:srgbClr val="FFFF00"/>
                </a:solidFill>
              </a:rPr>
              <a:t>  </a:t>
            </a:r>
            <a:r>
              <a:rPr lang="en-US" sz="3600" b="1" dirty="0" err="1">
                <a:solidFill>
                  <a:srgbClr val="FFFF00"/>
                </a:solidFill>
              </a:rPr>
              <a:t>Jer</a:t>
            </a:r>
            <a:r>
              <a:rPr lang="en-US" sz="3600" b="1" dirty="0">
                <a:solidFill>
                  <a:srgbClr val="FFFF00"/>
                </a:solidFill>
              </a:rPr>
              <a:t> 17, 5-8</a:t>
            </a:r>
            <a:endParaRPr lang="vi-VN" sz="3600" b="1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sz="3600" b="1" i="1" dirty="0" err="1">
                <a:solidFill>
                  <a:prstClr val="white"/>
                </a:solidFill>
              </a:rPr>
              <a:t>Khốn</a:t>
            </a:r>
            <a:r>
              <a:rPr lang="en-US" sz="3600" b="1" i="1" dirty="0">
                <a:solidFill>
                  <a:prstClr val="white"/>
                </a:solidFill>
              </a:rPr>
              <a:t> </a:t>
            </a:r>
            <a:r>
              <a:rPr lang="en-US" sz="3600" b="1" i="1" dirty="0" err="1">
                <a:solidFill>
                  <a:prstClr val="white"/>
                </a:solidFill>
              </a:rPr>
              <a:t>thay</a:t>
            </a:r>
            <a:r>
              <a:rPr lang="en-US" sz="3600" b="1" i="1" dirty="0">
                <a:solidFill>
                  <a:prstClr val="white"/>
                </a:solidFill>
              </a:rPr>
              <a:t> </a:t>
            </a:r>
            <a:r>
              <a:rPr lang="en-US" sz="3600" b="1" i="1" dirty="0" err="1">
                <a:solidFill>
                  <a:prstClr val="white"/>
                </a:solidFill>
              </a:rPr>
              <a:t>cho</a:t>
            </a:r>
            <a:r>
              <a:rPr lang="en-US" sz="3600" b="1" i="1" dirty="0">
                <a:solidFill>
                  <a:prstClr val="white"/>
                </a:solidFill>
              </a:rPr>
              <a:t> </a:t>
            </a:r>
            <a:r>
              <a:rPr lang="en-US" sz="3600" b="1" i="1" dirty="0" err="1">
                <a:solidFill>
                  <a:prstClr val="white"/>
                </a:solidFill>
              </a:rPr>
              <a:t>kẻ</a:t>
            </a:r>
            <a:r>
              <a:rPr lang="en-US" sz="3600" b="1" i="1" dirty="0">
                <a:solidFill>
                  <a:prstClr val="white"/>
                </a:solidFill>
              </a:rPr>
              <a:t> tin </a:t>
            </a:r>
            <a:r>
              <a:rPr lang="en-US" sz="3600" b="1" i="1" dirty="0" err="1">
                <a:solidFill>
                  <a:prstClr val="white"/>
                </a:solidFill>
              </a:rPr>
              <a:t>tưởng</a:t>
            </a:r>
            <a:r>
              <a:rPr lang="en-US" sz="3600" b="1" i="1" dirty="0">
                <a:solidFill>
                  <a:prstClr val="white"/>
                </a:solidFill>
              </a:rPr>
              <a:t> </a:t>
            </a:r>
            <a:r>
              <a:rPr lang="en-US" sz="3600" b="1" i="1" dirty="0" err="1">
                <a:solidFill>
                  <a:prstClr val="white"/>
                </a:solidFill>
              </a:rPr>
              <a:t>người</a:t>
            </a:r>
            <a:r>
              <a:rPr lang="en-US" sz="3600" b="1" i="1" dirty="0">
                <a:solidFill>
                  <a:prstClr val="white"/>
                </a:solidFill>
              </a:rPr>
              <a:t> </a:t>
            </a:r>
            <a:r>
              <a:rPr lang="en-US" sz="3600" b="1" i="1" dirty="0" err="1">
                <a:solidFill>
                  <a:prstClr val="white"/>
                </a:solidFill>
              </a:rPr>
              <a:t>đời</a:t>
            </a:r>
            <a:r>
              <a:rPr lang="vi-VN" sz="3600" b="1" i="1" dirty="0">
                <a:solidFill>
                  <a:prstClr val="white"/>
                </a:solidFill>
              </a:rPr>
              <a:t>; phúc thay </a:t>
            </a:r>
            <a:r>
              <a:rPr lang="en-US" sz="3600" b="1" i="1" dirty="0" err="1">
                <a:solidFill>
                  <a:prstClr val="white"/>
                </a:solidFill>
              </a:rPr>
              <a:t>cho</a:t>
            </a:r>
            <a:r>
              <a:rPr lang="en-US" sz="3600" b="1" i="1" dirty="0">
                <a:solidFill>
                  <a:prstClr val="white"/>
                </a:solidFill>
              </a:rPr>
              <a:t> </a:t>
            </a:r>
            <a:r>
              <a:rPr lang="en-US" sz="3600" b="1" i="1" dirty="0" err="1">
                <a:solidFill>
                  <a:prstClr val="white"/>
                </a:solidFill>
              </a:rPr>
              <a:t>người</a:t>
            </a:r>
            <a:r>
              <a:rPr lang="en-US" sz="3600" b="1" i="1" dirty="0">
                <a:solidFill>
                  <a:prstClr val="white"/>
                </a:solidFill>
              </a:rPr>
              <a:t> tin </a:t>
            </a:r>
            <a:r>
              <a:rPr lang="en-US" sz="3600" b="1" i="1" dirty="0" err="1">
                <a:solidFill>
                  <a:prstClr val="white"/>
                </a:solidFill>
              </a:rPr>
              <a:t>tưởng</a:t>
            </a:r>
            <a:r>
              <a:rPr lang="en-US" sz="3600" b="1" i="1" dirty="0">
                <a:solidFill>
                  <a:prstClr val="white"/>
                </a:solidFill>
              </a:rPr>
              <a:t> </a:t>
            </a:r>
            <a:r>
              <a:rPr lang="en-US" sz="3600" b="1" i="1" dirty="0" err="1">
                <a:solidFill>
                  <a:prstClr val="white"/>
                </a:solidFill>
              </a:rPr>
              <a:t>vào</a:t>
            </a:r>
            <a:r>
              <a:rPr lang="en-US" sz="3600" b="1" i="1" dirty="0">
                <a:solidFill>
                  <a:prstClr val="white"/>
                </a:solidFill>
              </a:rPr>
              <a:t> </a:t>
            </a:r>
            <a:r>
              <a:rPr lang="en-US" sz="3600" b="1" i="1" dirty="0" err="1">
                <a:solidFill>
                  <a:prstClr val="white"/>
                </a:solidFill>
              </a:rPr>
              <a:t>Thiên</a:t>
            </a:r>
            <a:r>
              <a:rPr lang="en-US" sz="3600" b="1" i="1" dirty="0">
                <a:solidFill>
                  <a:prstClr val="white"/>
                </a:solidFill>
              </a:rPr>
              <a:t> </a:t>
            </a:r>
            <a:r>
              <a:rPr lang="en-US" sz="3600" b="1" i="1" dirty="0" err="1">
                <a:solidFill>
                  <a:prstClr val="white"/>
                </a:solidFill>
              </a:rPr>
              <a:t>Chúa</a:t>
            </a:r>
            <a:r>
              <a:rPr lang="vi-VN" sz="3600" b="1" i="1" dirty="0">
                <a:solidFill>
                  <a:prstClr val="white"/>
                </a:solidFill>
              </a:rPr>
              <a:t>.</a:t>
            </a:r>
            <a:endParaRPr lang="en-US" sz="3600" b="1" i="1" dirty="0">
              <a:solidFill>
                <a:prstClr val="white"/>
              </a:solidFill>
            </a:endParaRPr>
          </a:p>
          <a:p>
            <a:pPr>
              <a:defRPr/>
            </a:pPr>
            <a:r>
              <a:rPr lang="vi-VN" sz="4400" b="1" dirty="0">
                <a:solidFill>
                  <a:srgbClr val="FFFF00"/>
                </a:solidFill>
              </a:rPr>
              <a:t>Bài trích sách ngôn sứ Giê-rê-mi-a.</a:t>
            </a:r>
          </a:p>
        </p:txBody>
      </p:sp>
    </p:spTree>
    <p:extLst>
      <p:ext uri="{BB962C8B-B14F-4D97-AF65-F5344CB8AC3E}">
        <p14:creationId xmlns:p14="http://schemas.microsoft.com/office/powerpoint/2010/main" val="1720527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altLang="en-US" sz="7200" b="1" u="sng" dirty="0" err="1">
                <a:solidFill>
                  <a:srgbClr val="FFFF00"/>
                </a:solidFill>
                <a:cs typeface="Times New Roman" pitchFamily="18" charset="0"/>
              </a:rPr>
              <a:t>Đáp</a:t>
            </a:r>
            <a:r>
              <a:rPr lang="en-US" altLang="en-US" sz="7200" b="1" u="sng" dirty="0">
                <a:solidFill>
                  <a:srgbClr val="FFFF00"/>
                </a:solidFill>
                <a:cs typeface="Times New Roman" pitchFamily="18" charset="0"/>
              </a:rPr>
              <a:t> Ca </a:t>
            </a:r>
            <a:r>
              <a:rPr lang="en-US" altLang="en-US" b="1" dirty="0">
                <a:solidFill>
                  <a:srgbClr val="FFFF00"/>
                </a:solidFill>
                <a:cs typeface="Times New Roman" pitchFamily="18" charset="0"/>
              </a:rPr>
              <a:t>Tv 1,1-2, 3, 4 </a:t>
            </a:r>
            <a:r>
              <a:rPr lang="en-US" altLang="en-US" b="1" dirty="0" err="1">
                <a:solidFill>
                  <a:srgbClr val="FFFF00"/>
                </a:solidFill>
                <a:cs typeface="Times New Roman" pitchFamily="18" charset="0"/>
              </a:rPr>
              <a:t>và</a:t>
            </a:r>
            <a:r>
              <a:rPr lang="en-US" altLang="en-US" b="1" dirty="0">
                <a:solidFill>
                  <a:srgbClr val="FFFF00"/>
                </a:solidFill>
                <a:cs typeface="Times New Roman" pitchFamily="18" charset="0"/>
              </a:rPr>
              <a:t> 6</a:t>
            </a:r>
            <a:br>
              <a:rPr lang="en-US" altLang="en-US" sz="7200" b="1" u="sng" dirty="0">
                <a:solidFill>
                  <a:srgbClr val="FFFF00"/>
                </a:solidFill>
                <a:cs typeface="Times New Roman" pitchFamily="18" charset="0"/>
              </a:rPr>
            </a:br>
            <a:r>
              <a:rPr lang="en-US" altLang="en-US" sz="7200" b="1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Phúc</a:t>
            </a:r>
            <a:r>
              <a:rPr lang="en-US" altLang="en-US" sz="7200" b="1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thay</a:t>
            </a:r>
            <a:r>
              <a:rPr lang="en-US" altLang="en-US" sz="7200" b="1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người</a:t>
            </a:r>
            <a:r>
              <a:rPr lang="en-US" altLang="en-US" sz="7200" b="1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đặt</a:t>
            </a:r>
            <a:r>
              <a:rPr lang="en-US" altLang="en-US" sz="7200" b="1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niềm</a:t>
            </a:r>
            <a:r>
              <a:rPr lang="en-US" altLang="en-US" sz="7200" b="1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tin </a:t>
            </a:r>
            <a:r>
              <a:rPr lang="en-US" altLang="en-US" sz="7200" b="1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cậy</a:t>
            </a:r>
            <a:r>
              <a:rPr lang="en-US" altLang="en-US" sz="7200" b="1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nơi</a:t>
            </a:r>
            <a:r>
              <a:rPr lang="en-US" altLang="en-US" sz="7200" b="1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altLang="en-US" sz="7200" b="1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  <a:endParaRPr lang="en-US" sz="7200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78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D33F5-1C36-AF45-2957-81DFD585C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"/>
            <a:ext cx="9144000" cy="5143499"/>
          </a:xfrm>
        </p:spPr>
        <p:txBody>
          <a:bodyPr/>
          <a:lstStyle/>
          <a:p>
            <a:pPr algn="just"/>
            <a:endParaRPr lang="en-US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209F38-CBE3-2C4A-4655-6700C1A7B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A12689E-79D4-9C22-27FF-E41D2C2EC6D7}"/>
              </a:ext>
            </a:extLst>
          </p:cNvPr>
          <p:cNvSpPr/>
          <p:nvPr/>
        </p:nvSpPr>
        <p:spPr>
          <a:xfrm>
            <a:off x="304800" y="285750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4000" b="1" u="sng" dirty="0">
                <a:solidFill>
                  <a:srgbClr val="FFFF00"/>
                </a:solidFill>
              </a:rPr>
              <a:t>Bài đọc </a:t>
            </a:r>
            <a:r>
              <a:rPr lang="en-US" sz="4000" b="1" u="sng" dirty="0">
                <a:solidFill>
                  <a:srgbClr val="FFFF00"/>
                </a:solidFill>
              </a:rPr>
              <a:t>2 </a:t>
            </a:r>
            <a:r>
              <a:rPr lang="en-US" sz="4000" b="1" dirty="0">
                <a:solidFill>
                  <a:srgbClr val="FFFF00"/>
                </a:solidFill>
              </a:rPr>
              <a:t> 1Cr 15, 12, 16-20</a:t>
            </a:r>
            <a:endParaRPr lang="vi-VN" sz="4000" b="1" u="sng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vi-VN" sz="3600" b="1" i="1" dirty="0">
                <a:solidFill>
                  <a:prstClr val="white"/>
                </a:solidFill>
              </a:rPr>
              <a:t>Nếu Đức Ki-tô đã không trỗi dậy, thì lòng tin của anh em thật hão huyền.</a:t>
            </a:r>
          </a:p>
          <a:p>
            <a:pPr>
              <a:defRPr/>
            </a:pPr>
            <a:r>
              <a:rPr lang="vi-VN" sz="4000" b="1" dirty="0">
                <a:solidFill>
                  <a:srgbClr val="FFFF00"/>
                </a:solidFill>
              </a:rPr>
              <a:t>Bài trích thư thứ nhất của thánh </a:t>
            </a:r>
            <a:endParaRPr lang="en-US" sz="4000" b="1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vi-VN" sz="4000" b="1" dirty="0">
                <a:solidFill>
                  <a:srgbClr val="FFFF00"/>
                </a:solidFill>
              </a:rPr>
              <a:t>Phao-lô tông đồ gửi tín hữu Cô-rin-tô.</a:t>
            </a:r>
          </a:p>
        </p:txBody>
      </p:sp>
    </p:spTree>
    <p:extLst>
      <p:ext uri="{BB962C8B-B14F-4D97-AF65-F5344CB8AC3E}">
        <p14:creationId xmlns:p14="http://schemas.microsoft.com/office/powerpoint/2010/main" val="2424710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-133349"/>
            <a:ext cx="8534400" cy="5143499"/>
          </a:xfrm>
        </p:spPr>
        <p:txBody>
          <a:bodyPr>
            <a:noAutofit/>
          </a:bodyPr>
          <a:lstStyle/>
          <a:p>
            <a:pPr algn="just"/>
            <a:r>
              <a:rPr lang="en-US" sz="5400" b="1" u="sng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Alleluia-alleluia:</a:t>
            </a:r>
            <a:r>
              <a:rPr lang="en-US" sz="54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cs typeface="Times New Roman" pitchFamily="18" charset="0"/>
              </a:rPr>
              <a:t>Nếu</a:t>
            </a:r>
            <a:r>
              <a:rPr lang="en-US" sz="5400" b="1" dirty="0">
                <a:solidFill>
                  <a:schemeClr val="bg1"/>
                </a:solidFill>
                <a:cs typeface="Times New Roman" pitchFamily="18" charset="0"/>
              </a:rPr>
              <a:t> ai </a:t>
            </a:r>
            <a:r>
              <a:rPr lang="en-US" sz="5400" b="1" dirty="0" err="1">
                <a:solidFill>
                  <a:schemeClr val="bg1"/>
                </a:solidFill>
                <a:cs typeface="Times New Roman" pitchFamily="18" charset="0"/>
              </a:rPr>
              <a:t>yêu</a:t>
            </a:r>
            <a:r>
              <a:rPr lang="en-US" sz="54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cs typeface="Times New Roman" pitchFamily="18" charset="0"/>
              </a:rPr>
              <a:t>mến</a:t>
            </a:r>
            <a:r>
              <a:rPr lang="en-US" sz="54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cs typeface="Times New Roman" pitchFamily="18" charset="0"/>
              </a:rPr>
              <a:t>Thầy</a:t>
            </a:r>
            <a:r>
              <a:rPr lang="en-US" sz="5400" b="1" dirty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en-US" sz="5400" b="1" dirty="0" err="1">
                <a:solidFill>
                  <a:schemeClr val="bg1"/>
                </a:solidFill>
                <a:cs typeface="Times New Roman" pitchFamily="18" charset="0"/>
              </a:rPr>
              <a:t>thì</a:t>
            </a:r>
            <a:r>
              <a:rPr lang="en-US" sz="54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cs typeface="Times New Roman" pitchFamily="18" charset="0"/>
              </a:rPr>
              <a:t>sẽ</a:t>
            </a:r>
            <a:r>
              <a:rPr lang="en-US" sz="54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cs typeface="Times New Roman" pitchFamily="18" charset="0"/>
              </a:rPr>
              <a:t>giữ</a:t>
            </a:r>
            <a:r>
              <a:rPr lang="en-US" sz="54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cs typeface="Times New Roman" pitchFamily="18" charset="0"/>
              </a:rPr>
              <a:t>lời</a:t>
            </a:r>
            <a:r>
              <a:rPr lang="en-US" sz="54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cs typeface="Times New Roman" pitchFamily="18" charset="0"/>
              </a:rPr>
              <a:t>Thầy</a:t>
            </a:r>
            <a:r>
              <a:rPr lang="en-US" sz="5400" b="1" dirty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en-US" sz="5400" b="1" dirty="0" err="1">
                <a:solidFill>
                  <a:schemeClr val="bg1"/>
                </a:solidFill>
                <a:cs typeface="Times New Roman" pitchFamily="18" charset="0"/>
              </a:rPr>
              <a:t>và</a:t>
            </a:r>
            <a:r>
              <a:rPr lang="en-US" sz="5400" b="1" dirty="0">
                <a:solidFill>
                  <a:schemeClr val="bg1"/>
                </a:solidFill>
                <a:cs typeface="Times New Roman" pitchFamily="18" charset="0"/>
              </a:rPr>
              <a:t> Cha </a:t>
            </a:r>
            <a:r>
              <a:rPr lang="en-US" sz="5400" b="1" dirty="0" err="1">
                <a:solidFill>
                  <a:schemeClr val="bg1"/>
                </a:solidFill>
                <a:cs typeface="Times New Roman" pitchFamily="18" charset="0"/>
              </a:rPr>
              <a:t>Thầy</a:t>
            </a:r>
            <a:r>
              <a:rPr lang="en-US" sz="54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cs typeface="Times New Roman" pitchFamily="18" charset="0"/>
              </a:rPr>
              <a:t>sẽ</a:t>
            </a:r>
            <a:r>
              <a:rPr lang="en-US" sz="5400" b="1" dirty="0">
                <a:solidFill>
                  <a:schemeClr val="bg1"/>
                </a:solidFill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chemeClr val="bg1"/>
                </a:solidFill>
                <a:cs typeface="Times New Roman" pitchFamily="18" charset="0"/>
              </a:rPr>
              <a:t>yêu</a:t>
            </a:r>
            <a:r>
              <a:rPr lang="en-US" sz="54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cs typeface="Times New Roman" pitchFamily="18" charset="0"/>
              </a:rPr>
              <a:t>thương</a:t>
            </a:r>
            <a:r>
              <a:rPr lang="en-US" sz="54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cs typeface="Times New Roman" pitchFamily="18" charset="0"/>
              </a:rPr>
              <a:t>người</a:t>
            </a:r>
            <a:r>
              <a:rPr lang="en-US" sz="54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cs typeface="Times New Roman" pitchFamily="18" charset="0"/>
              </a:rPr>
              <a:t>ấy</a:t>
            </a:r>
            <a:r>
              <a:rPr lang="en-US" sz="5400" b="1" dirty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en-US" sz="5400" b="1" dirty="0" err="1">
                <a:solidFill>
                  <a:schemeClr val="bg1"/>
                </a:solidFill>
                <a:cs typeface="Times New Roman" pitchFamily="18" charset="0"/>
              </a:rPr>
              <a:t>và</a:t>
            </a:r>
            <a:r>
              <a:rPr lang="en-US" sz="54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cs typeface="Times New Roman" pitchFamily="18" charset="0"/>
              </a:rPr>
              <a:t>chúng</a:t>
            </a:r>
            <a:r>
              <a:rPr lang="en-US" sz="5400" b="1" dirty="0">
                <a:solidFill>
                  <a:schemeClr val="bg1"/>
                </a:solidFill>
                <a:cs typeface="Times New Roman" pitchFamily="18" charset="0"/>
              </a:rPr>
              <a:t> ta </a:t>
            </a:r>
            <a:r>
              <a:rPr lang="en-US" sz="5400" b="1" dirty="0" err="1">
                <a:solidFill>
                  <a:schemeClr val="bg1"/>
                </a:solidFill>
                <a:cs typeface="Times New Roman" pitchFamily="18" charset="0"/>
              </a:rPr>
              <a:t>sẽ</a:t>
            </a:r>
            <a:r>
              <a:rPr lang="en-US" sz="54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cs typeface="Times New Roman" pitchFamily="18" charset="0"/>
              </a:rPr>
              <a:t>đến</a:t>
            </a:r>
            <a:r>
              <a:rPr lang="en-US" sz="54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cs typeface="Times New Roman" pitchFamily="18" charset="0"/>
              </a:rPr>
              <a:t>và</a:t>
            </a:r>
            <a:r>
              <a:rPr lang="en-US" sz="5400" b="1" dirty="0">
                <a:solidFill>
                  <a:schemeClr val="bg1"/>
                </a:solidFill>
                <a:cs typeface="Times New Roman" pitchFamily="18" charset="0"/>
              </a:rPr>
              <a:t> ở </a:t>
            </a:r>
            <a:r>
              <a:rPr lang="en-US" sz="5400" b="1" dirty="0" err="1">
                <a:solidFill>
                  <a:schemeClr val="bg1"/>
                </a:solidFill>
                <a:cs typeface="Times New Roman" pitchFamily="18" charset="0"/>
              </a:rPr>
              <a:t>trong</a:t>
            </a:r>
            <a:r>
              <a:rPr lang="en-US" sz="54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cs typeface="Times New Roman" pitchFamily="18" charset="0"/>
              </a:rPr>
              <a:t>người</a:t>
            </a:r>
            <a:r>
              <a:rPr lang="en-US" sz="54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cs typeface="Times New Roman" pitchFamily="18" charset="0"/>
              </a:rPr>
              <a:t>ấy</a:t>
            </a:r>
            <a:r>
              <a:rPr lang="en-US" sz="54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1" u="sng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2715428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176D89-C8A6-4326-8E18-15E3369C8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55"/>
            <a:ext cx="9144000" cy="51221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CAB18C-8F6B-456C-B086-CE60275A4908}"/>
              </a:ext>
            </a:extLst>
          </p:cNvPr>
          <p:cNvSpPr txBox="1"/>
          <p:nvPr/>
        </p:nvSpPr>
        <p:spPr>
          <a:xfrm>
            <a:off x="4572000" y="295275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PHÚC ÂM: Lc 6, 17. 20-26</a:t>
            </a:r>
          </a:p>
        </p:txBody>
      </p:sp>
    </p:spTree>
    <p:extLst>
      <p:ext uri="{BB962C8B-B14F-4D97-AF65-F5344CB8AC3E}">
        <p14:creationId xmlns:p14="http://schemas.microsoft.com/office/powerpoint/2010/main" val="392681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183E6E-1422-D2E3-0249-E66D59F5F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praying with his hands together&#10;&#10;Description automatically generated">
            <a:extLst>
              <a:ext uri="{FF2B5EF4-FFF2-40B4-BE49-F238E27FC236}">
                <a16:creationId xmlns:a16="http://schemas.microsoft.com/office/drawing/2014/main" id="{85AF943B-B4DA-B9FB-E191-596278583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8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172</Words>
  <Application>Microsoft Office PowerPoint</Application>
  <PresentationFormat>On-screen Show (16:9)</PresentationFormat>
  <Paragraphs>21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UTM American Sans</vt:lpstr>
      <vt:lpstr>Office Theme</vt:lpstr>
      <vt:lpstr>3_Office Theme</vt:lpstr>
      <vt:lpstr>5_Office Theme</vt:lpstr>
      <vt:lpstr>6_Office Theme</vt:lpstr>
      <vt:lpstr>9_Office Theme</vt:lpstr>
      <vt:lpstr>38_Default Design</vt:lpstr>
      <vt:lpstr>10_Office Theme</vt:lpstr>
      <vt:lpstr>7_Office Theme</vt:lpstr>
      <vt:lpstr>PowerPoint Presentation</vt:lpstr>
      <vt:lpstr>Ca Nhập Lễ </vt:lpstr>
      <vt:lpstr> </vt:lpstr>
      <vt:lpstr>PowerPoint Presentation</vt:lpstr>
      <vt:lpstr>Đáp Ca Tv 1,1-2, 3, 4 và 6 Phúc thay người đặt niềm tin cậy nơi Chúa.</vt:lpstr>
      <vt:lpstr>PowerPoint Presentation</vt:lpstr>
      <vt:lpstr>Alleluia-alleluia: Nếu ai yêu mến Thầy, thì sẽ giữ lời Thầy, và Cha Thầy sẽ  yêu thương người ấy, và chúng ta sẽ đến và ở trong người ấy Alleluia.</vt:lpstr>
      <vt:lpstr>PowerPoint Presentation</vt:lpstr>
      <vt:lpstr>PowerPoint Presentation</vt:lpstr>
      <vt:lpstr>KINH TIN KÍNH</vt:lpstr>
      <vt:lpstr>PowerPoint Presentation</vt:lpstr>
      <vt:lpstr>PowerPoint Presentation</vt:lpstr>
      <vt:lpstr>Ca hiệp lễ Tv 77, 29-30  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103 Chúa Giêsu Chịu Phép Rửa Năm C Lm Kim Long</dc:title>
  <dc:creator>Hung Nam</dc:creator>
  <cp:lastModifiedBy>PC</cp:lastModifiedBy>
  <cp:revision>123</cp:revision>
  <dcterms:created xsi:type="dcterms:W3CDTF">2021-12-05T01:20:54Z</dcterms:created>
  <dcterms:modified xsi:type="dcterms:W3CDTF">2025-02-11T07:41:20Z</dcterms:modified>
</cp:coreProperties>
</file>