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29" r:id="rId12"/>
    <p:sldId id="1056" r:id="rId13"/>
    <p:sldId id="1034" r:id="rId14"/>
    <p:sldId id="426" r:id="rId15"/>
    <p:sldId id="1061" r:id="rId16"/>
    <p:sldId id="1045" r:id="rId17"/>
    <p:sldId id="301" r:id="rId18"/>
    <p:sldId id="1032" r:id="rId19"/>
    <p:sldId id="1046" r:id="rId20"/>
    <p:sldId id="346" r:id="rId21"/>
    <p:sldId id="445" r:id="rId22"/>
    <p:sldId id="106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83" d="100"/>
          <a:sy n="83" d="100"/>
        </p:scale>
        <p:origin x="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0AED5-EA9F-4DCE-8828-6A2D32159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C2C21-61FB-4631-A117-7698C1C64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382000" cy="4686299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sz="72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ân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huệ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tôi,và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khen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Tối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Cao.</a:t>
            </a:r>
            <a:endParaRPr lang="vi-VN" sz="4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0AED5-EA9F-4DCE-8828-6A2D32159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C2C21-61FB-4631-A117-7698C1C64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80966"/>
            <a:ext cx="8610600" cy="478156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6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6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sz="66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đã cứu trợ tôi, đã đưa tôi đến chỗ thênh thang rộng rãi, và đã cứu sống tôi, bởi vì Người thương tôi.</a:t>
            </a:r>
            <a:endParaRPr lang="vi-VN" sz="4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33F5-1C36-AF45-2957-81DFD585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/>
          <a:lstStyle/>
          <a:p>
            <a:pPr algn="just"/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09F38-CBE3-2C4A-4655-6700C1A7B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12689E-79D4-9C22-27FF-E41D2C2EC6D7}"/>
              </a:ext>
            </a:extLst>
          </p:cNvPr>
          <p:cNvSpPr/>
          <p:nvPr/>
        </p:nvSpPr>
        <p:spPr>
          <a:xfrm>
            <a:off x="304800" y="28575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600" b="1" u="sng" dirty="0">
                <a:solidFill>
                  <a:srgbClr val="FFFF00"/>
                </a:solidFill>
              </a:rPr>
              <a:t>Bài đọc </a:t>
            </a:r>
            <a:r>
              <a:rPr lang="en-US" sz="3600" b="1" u="sng" dirty="0">
                <a:solidFill>
                  <a:srgbClr val="FFFF00"/>
                </a:solidFill>
              </a:rPr>
              <a:t>1 </a:t>
            </a:r>
            <a:r>
              <a:rPr lang="en-US" sz="3600" b="1" dirty="0">
                <a:solidFill>
                  <a:srgbClr val="FFFF00"/>
                </a:solidFill>
              </a:rPr>
              <a:t> 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Hc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27, 5-8</a:t>
            </a:r>
            <a:endParaRPr lang="vi-VN" sz="3200" b="1" dirty="0">
              <a:solidFill>
                <a:schemeClr val="bg1"/>
              </a:solidFill>
            </a:endParaRPr>
          </a:p>
          <a:p>
            <a:pPr algn="just"/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“Ðừng ca tụng người nào trước khi nghe người ấy nói”.</a:t>
            </a:r>
            <a:endParaRPr lang="en-US" sz="4400" b="1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Huấn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Ca.</a:t>
            </a:r>
            <a:endParaRPr lang="en-US" sz="36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altLang="en-US" sz="7200" b="1" u="sng" dirty="0" err="1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  <a:t> Ca </a:t>
            </a:r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91, 2-3. 13-14. 15-16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thiện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hảo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thay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khen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ngợi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! (x. c. 2a).</a:t>
            </a:r>
            <a:endParaRPr lang="en-US" sz="4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33F5-1C36-AF45-2957-81DFD585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/>
          <a:lstStyle/>
          <a:p>
            <a:pPr algn="just"/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09F38-CBE3-2C4A-4655-6700C1A7B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12689E-79D4-9C22-27FF-E41D2C2EC6D7}"/>
              </a:ext>
            </a:extLst>
          </p:cNvPr>
          <p:cNvSpPr/>
          <p:nvPr/>
        </p:nvSpPr>
        <p:spPr>
          <a:xfrm>
            <a:off x="152400" y="133350"/>
            <a:ext cx="8991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u="sng" dirty="0">
                <a:solidFill>
                  <a:srgbClr val="FFFF00"/>
                </a:solidFill>
              </a:rPr>
              <a:t>Bài đọc </a:t>
            </a:r>
            <a:r>
              <a:rPr lang="en-US" sz="4000" b="1" u="sng" dirty="0">
                <a:solidFill>
                  <a:srgbClr val="FFFF00"/>
                </a:solidFill>
              </a:rPr>
              <a:t>2 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Cr 15, 54-58</a:t>
            </a:r>
            <a:endParaRPr lang="vi-VN" sz="4000" b="1" u="sng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vi-VN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“Người đã ban cho chúng ta sự chiến thắng nhờ Ðức Giêsu Kitô”.</a:t>
            </a:r>
            <a:endParaRPr lang="en-US" sz="3600" b="1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thư thứ nhất của Thánh Phaolô Tông đồ gửi tín hữu Côrintô.</a:t>
            </a:r>
            <a:endParaRPr lang="vi-VN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1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33349"/>
            <a:ext cx="85344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Alleluia-alleluia:</a:t>
            </a:r>
            <a:r>
              <a:rPr lang="en-US" sz="54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!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Bình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tầng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 </a:t>
            </a:r>
            <a:r>
              <a:rPr lang="en-US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0AED5-EA9F-4DCE-8828-6A2D32159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C2C21-61FB-4631-A117-7698C1C64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50"/>
            <a:ext cx="1038225" cy="103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6A820F-F4DC-40FA-8300-E59EB0898FAE}"/>
              </a:ext>
            </a:extLst>
          </p:cNvPr>
          <p:cNvSpPr txBox="1"/>
          <p:nvPr/>
        </p:nvSpPr>
        <p:spPr>
          <a:xfrm>
            <a:off x="3657600" y="3181350"/>
            <a:ext cx="4648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4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4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: Lc 6, 39-45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210</Words>
  <Application>Microsoft Office PowerPoint</Application>
  <PresentationFormat>On-screen Show (16:9)</PresentationFormat>
  <Paragraphs>20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Helvetica Neue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Ca Nhập Lễ Chúa đã cứu trợ tôi, đã đưa tôi đến chỗ thênh thang rộng rãi, và đã cứu sống tôi, bởi vì Người thương tôi.</vt:lpstr>
      <vt:lpstr> </vt:lpstr>
      <vt:lpstr>PowerPoint Presentation</vt:lpstr>
      <vt:lpstr>Đáp Ca  Tv 91, 2-3. 13-14. 15-16 Lạy Chúa, thiện hảo thay việc khen ngợi Chúa! (x. c. 2a).</vt:lpstr>
      <vt:lpstr>PowerPoint Presentation</vt:lpstr>
      <vt:lpstr>Alleluia-alleluia:  – Chúc tụng Ðức Vua, Ðấng nhân danh Chúa mà đến! Bình an trên trời và vinh quang trên các tầng trời. – 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Ca hiệp lễ Tôi sẽ hát mừng Chúa, vì Chúa ban ân huệ cho tôi,và tôi sẽ ca khen thánh danh Chúa là Đấng Tối Cao.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129</cp:revision>
  <dcterms:created xsi:type="dcterms:W3CDTF">2021-12-05T01:20:54Z</dcterms:created>
  <dcterms:modified xsi:type="dcterms:W3CDTF">2025-02-14T14:56:39Z</dcterms:modified>
</cp:coreProperties>
</file>