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307" r:id="rId8"/>
    <p:sldId id="287" r:id="rId9"/>
    <p:sldId id="292" r:id="rId10"/>
    <p:sldId id="284" r:id="rId11"/>
    <p:sldId id="282" r:id="rId12"/>
    <p:sldId id="283" r:id="rId13"/>
    <p:sldId id="308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F7134-2B93-468D-B7CD-57E42E574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9043D-7B54-4B68-8E1B-EB8AF8FE73DB}"/>
              </a:ext>
            </a:extLst>
          </p:cNvPr>
          <p:cNvSpPr txBox="1"/>
          <p:nvPr/>
        </p:nvSpPr>
        <p:spPr>
          <a:xfrm>
            <a:off x="2674926" y="3247054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LỄ MÌNH MÁU CHÚA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82C5DC-8C51-4781-A3E9-7F34A9869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5" y="463317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267160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:”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thịt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máu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ở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F7134-2B93-468D-B7CD-57E42E574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9043D-7B54-4B68-8E1B-EB8AF8FE73DB}"/>
              </a:ext>
            </a:extLst>
          </p:cNvPr>
          <p:cNvSpPr txBox="1"/>
          <p:nvPr/>
        </p:nvSpPr>
        <p:spPr>
          <a:xfrm>
            <a:off x="2674926" y="3247054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LỄ MÌNH MÁU CHÚA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82C5DC-8C51-4781-A3E9-7F34A9869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5" y="463317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2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sẽ lấy tinh hoa lúa mì nuôi dưỡng chúng, và cho chúng ăn no mật từ hốc đã chảy ra.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“Ðây là máu giao ước Thiên Chúa đã cam kết với các ngươi”.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24, 3-8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78025" y="2131354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906" y="3012146"/>
            <a:ext cx="4312266" cy="232556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lãnh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chén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594300" y="980203"/>
            <a:ext cx="83478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115, 12-13. 15-16bc. 17-18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“Máu Chúa Kitô tẩy sạch lương tâm chúng ta”.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Dt 9, 11-15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16" y="3155895"/>
            <a:ext cx="4284372" cy="22045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242613" y="2268095"/>
            <a:ext cx="81729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gởi tín hữu Do-thái.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6, 51-52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bánh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hằng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bánh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 – 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F7134-2B93-468D-B7CD-57E42E574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9043D-7B54-4B68-8E1B-EB8AF8FE73DB}"/>
              </a:ext>
            </a:extLst>
          </p:cNvPr>
          <p:cNvSpPr txBox="1"/>
          <p:nvPr/>
        </p:nvSpPr>
        <p:spPr>
          <a:xfrm>
            <a:off x="2674926" y="3247054"/>
            <a:ext cx="62991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14, 12-16. 22-26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82C5DC-8C51-4781-A3E9-7F34A9869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5" y="463317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02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</TotalTime>
  <Words>198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66</cp:revision>
  <dcterms:created xsi:type="dcterms:W3CDTF">2018-11-13T15:52:26Z</dcterms:created>
  <dcterms:modified xsi:type="dcterms:W3CDTF">2026-05-18T11:24:08Z</dcterms:modified>
</cp:coreProperties>
</file>