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309" r:id="rId8"/>
    <p:sldId id="287" r:id="rId9"/>
    <p:sldId id="292" r:id="rId10"/>
    <p:sldId id="284" r:id="rId11"/>
    <p:sldId id="282" r:id="rId12"/>
    <p:sldId id="283" r:id="rId13"/>
    <p:sldId id="310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1068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509A71-49D6-432C-8880-51D70A3C8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BBBBAD-B87C-4398-9ABF-DD76EA394615}"/>
              </a:ext>
            </a:extLst>
          </p:cNvPr>
          <p:cNvSpPr txBox="1"/>
          <p:nvPr/>
        </p:nvSpPr>
        <p:spPr>
          <a:xfrm>
            <a:off x="2585913" y="2793900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B6A929-5846-4552-8D84-D8CCD490E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36" y="19628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4" y="1267160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509A71-49D6-432C-8880-51D70A3C8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BBBBAD-B87C-4398-9ABF-DD76EA394615}"/>
              </a:ext>
            </a:extLst>
          </p:cNvPr>
          <p:cNvSpPr txBox="1"/>
          <p:nvPr/>
        </p:nvSpPr>
        <p:spPr>
          <a:xfrm>
            <a:off x="2585913" y="2793900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B6A929-5846-4552-8D84-D8CCD490E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36" y="19628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56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“Ðối với Ta, các ngươi sẽ là một vương quốc tư tế, một dân tộc hiến thánh”.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19, 2-6a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2828" y="2955971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906" y="3012146"/>
            <a:ext cx="4312266" cy="232556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đoàn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chăn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nuôi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3c).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594300" y="980203"/>
            <a:ext cx="8347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99, 2. 3. 5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745659"/>
            <a:ext cx="8658774" cy="255454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“Nếu chúng ta được giao hoà cùng Thiên Chúa nhờ cái chết của Con Ngài, ắt chúng ta sẽ được cứu độ trong sự sống của Ngài”.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5, 6-11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565" y="3843121"/>
            <a:ext cx="2948822" cy="15173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06775" y="3300204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956485" y="347115"/>
            <a:ext cx="7568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6, 64b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69b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509A71-49D6-432C-8880-51D70A3C8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BBBBAD-B87C-4398-9ABF-DD76EA394615}"/>
              </a:ext>
            </a:extLst>
          </p:cNvPr>
          <p:cNvSpPr txBox="1"/>
          <p:nvPr/>
        </p:nvSpPr>
        <p:spPr>
          <a:xfrm>
            <a:off x="2585913" y="2793900"/>
            <a:ext cx="62991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Mt 9, 36 – 10, 8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B6A929-5846-4552-8D84-D8CCD490E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36" y="19628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13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248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68</cp:revision>
  <dcterms:created xsi:type="dcterms:W3CDTF">2018-11-13T15:52:26Z</dcterms:created>
  <dcterms:modified xsi:type="dcterms:W3CDTF">2026-05-25T08:57:29Z</dcterms:modified>
</cp:coreProperties>
</file>