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74" r:id="rId16"/>
    <p:sldId id="1045" r:id="rId17"/>
    <p:sldId id="301" r:id="rId18"/>
    <p:sldId id="1032" r:id="rId19"/>
    <p:sldId id="1046" r:id="rId20"/>
    <p:sldId id="346" r:id="rId21"/>
    <p:sldId id="445" r:id="rId22"/>
    <p:sldId id="1075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F66DE-F638-4E0F-ADF6-06FF9DDFF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73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38476E-8F24-440E-A6D3-DD8966A55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6540"/>
            <a:ext cx="1066800" cy="1066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BCFC7C-3FD5-44D9-8345-8C0118BB5A8C}"/>
              </a:ext>
            </a:extLst>
          </p:cNvPr>
          <p:cNvSpPr txBox="1"/>
          <p:nvPr/>
        </p:nvSpPr>
        <p:spPr>
          <a:xfrm>
            <a:off x="2430780" y="709940"/>
            <a:ext cx="637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vi-VN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95350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6667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F66DE-F638-4E0F-ADF6-06FF9DDFF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73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38476E-8F24-440E-A6D3-DD8966A55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6540"/>
            <a:ext cx="1066800" cy="1066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BCFC7C-3FD5-44D9-8345-8C0118BB5A8C}"/>
              </a:ext>
            </a:extLst>
          </p:cNvPr>
          <p:cNvSpPr txBox="1"/>
          <p:nvPr/>
        </p:nvSpPr>
        <p:spPr>
          <a:xfrm>
            <a:off x="2430780" y="709940"/>
            <a:ext cx="637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vi-VN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01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71567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4381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66, 10-14c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790703"/>
            <a:ext cx="3962401" cy="22956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685800" y="806458"/>
            <a:ext cx="88620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0972" y="2116166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838200" y="112395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65, 1-3a. 4-5. 6-7a. 16 và 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445770" y="2114550"/>
            <a:ext cx="8252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 thể đất nước, hãy reo mừng Thiên Chúa (c. 1).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14-18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8" y="3346803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29547" y="751254"/>
            <a:ext cx="88849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dấu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797" y="2110584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Galata.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42950"/>
            <a:ext cx="8534400" cy="42672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“Nếu ai yêu mến Thầy, thì sẽ giữ lời Thầy, và Cha Thầy sẽ yêu mến người ấy, và Chúng Ta sẽ đến và ở trong người ấy”.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790700" y="2667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23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F66DE-F638-4E0F-ADF6-06FF9DDFF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73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38476E-8F24-440E-A6D3-DD8966A55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6540"/>
            <a:ext cx="1066800" cy="1066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BCFC7C-3FD5-44D9-8345-8C0118BB5A8C}"/>
              </a:ext>
            </a:extLst>
          </p:cNvPr>
          <p:cNvSpPr txBox="1"/>
          <p:nvPr/>
        </p:nvSpPr>
        <p:spPr>
          <a:xfrm>
            <a:off x="2099310" y="172730"/>
            <a:ext cx="6972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 Lc 10, 1-9 {</a:t>
            </a:r>
            <a:r>
              <a:rPr lang="en-US" sz="28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hoặc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Lc 1-12. 17-20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}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4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276</Words>
  <Application>Microsoft Office PowerPoint</Application>
  <PresentationFormat>On-screen Show (16:9)</PresentationFormat>
  <Paragraphs>35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Hết thảy chư dân, hãy vỗ tay, hãy reo mừng Thiên Chúa với tiếng reo vui.</vt:lpstr>
      <vt:lpstr> </vt:lpstr>
      <vt:lpstr>PowerPoint Presentation</vt:lpstr>
      <vt:lpstr>  </vt:lpstr>
      <vt:lpstr>PowerPoint Presentation</vt:lpstr>
      <vt:lpstr>Alleluia-alleluia: – Chúa phán: “Nếu ai yêu mến Thầy, thì sẽ giữ lời Thầy, và Cha Thầy sẽ yêu mến người ấy, và Chúng Ta sẽ đến và ở trong người ấy”.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142</cp:revision>
  <dcterms:created xsi:type="dcterms:W3CDTF">2021-12-05T01:20:54Z</dcterms:created>
  <dcterms:modified xsi:type="dcterms:W3CDTF">2025-06-27T11:32:53Z</dcterms:modified>
</cp:coreProperties>
</file>