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2" r:id="rId2"/>
    <p:sldMasterId id="2147483716" r:id="rId3"/>
    <p:sldMasterId id="2147483760" r:id="rId4"/>
    <p:sldMasterId id="2147483796" r:id="rId5"/>
    <p:sldMasterId id="2147483840" r:id="rId6"/>
    <p:sldMasterId id="2147483856" r:id="rId7"/>
    <p:sldMasterId id="2147483868" r:id="rId8"/>
  </p:sldMasterIdLst>
  <p:notesMasterIdLst>
    <p:notesMasterId r:id="rId24"/>
  </p:notesMasterIdLst>
  <p:sldIdLst>
    <p:sldId id="268" r:id="rId9"/>
    <p:sldId id="316" r:id="rId10"/>
    <p:sldId id="1015" r:id="rId11"/>
    <p:sldId id="1063" r:id="rId12"/>
    <p:sldId id="1056" r:id="rId13"/>
    <p:sldId id="1065" r:id="rId14"/>
    <p:sldId id="426" r:id="rId15"/>
    <p:sldId id="1076" r:id="rId16"/>
    <p:sldId id="1045" r:id="rId17"/>
    <p:sldId id="301" r:id="rId18"/>
    <p:sldId id="1032" r:id="rId19"/>
    <p:sldId id="1046" r:id="rId20"/>
    <p:sldId id="346" r:id="rId21"/>
    <p:sldId id="445" r:id="rId22"/>
    <p:sldId id="1077" r:id="rId2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93" autoAdjust="0"/>
  </p:normalViewPr>
  <p:slideViewPr>
    <p:cSldViewPr>
      <p:cViewPr varScale="1">
        <p:scale>
          <a:sx n="84" d="100"/>
          <a:sy n="84" d="100"/>
        </p:scale>
        <p:origin x="76" y="324"/>
      </p:cViewPr>
      <p:guideLst>
        <p:guide orient="horz" pos="1620"/>
        <p:guide pos="2880"/>
      </p:guideLst>
    </p:cSldViewPr>
  </p:slideViewPr>
  <p:outlineViewPr>
    <p:cViewPr>
      <p:scale>
        <a:sx n="33" d="100"/>
        <a:sy n="33" d="100"/>
      </p:scale>
      <p:origin x="0" y="1715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EFC896-DBEB-4B2F-A345-24C1E6867C7E}" type="datetimeFigureOut">
              <a:rPr lang="en-US" smtClean="0"/>
              <a:t>7/1/2025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5DAA1B-6C37-4EC5-BBC8-F5F527005C0A}" type="slidenum">
              <a:rPr lang="en-US" smtClean="0"/>
              <a:t>‹#›</a:t>
            </a:fld>
            <a:endParaRPr lang="en-US"/>
          </a:p>
        </p:txBody>
      </p:sp>
    </p:spTree>
    <p:extLst>
      <p:ext uri="{BB962C8B-B14F-4D97-AF65-F5344CB8AC3E}">
        <p14:creationId xmlns:p14="http://schemas.microsoft.com/office/powerpoint/2010/main" val="898161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5DAA1B-6C37-4EC5-BBC8-F5F527005C0A}" type="slidenum">
              <a:rPr lang="en-US" smtClean="0"/>
              <a:t>7</a:t>
            </a:fld>
            <a:endParaRPr lang="en-US"/>
          </a:p>
        </p:txBody>
      </p:sp>
    </p:spTree>
    <p:extLst>
      <p:ext uri="{BB962C8B-B14F-4D97-AF65-F5344CB8AC3E}">
        <p14:creationId xmlns:p14="http://schemas.microsoft.com/office/powerpoint/2010/main" val="28095052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5DAA1B-6C37-4EC5-BBC8-F5F527005C0A}" type="slidenum">
              <a:rPr lang="en-US" smtClean="0"/>
              <a:t>8</a:t>
            </a:fld>
            <a:endParaRPr lang="en-US"/>
          </a:p>
        </p:txBody>
      </p:sp>
    </p:spTree>
    <p:extLst>
      <p:ext uri="{BB962C8B-B14F-4D97-AF65-F5344CB8AC3E}">
        <p14:creationId xmlns:p14="http://schemas.microsoft.com/office/powerpoint/2010/main" val="1969807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t>7/1/2025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4398486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7/1/2025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8346362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7/1/2025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1557881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7/1/2025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39988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7/1/2025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83531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7/1/2025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74457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7/1/2025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033088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7/1/2025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563698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7/1/2025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04921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7/1/2025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85043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7/1/2025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27160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7/1/2025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822094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7/1/2025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97512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7/1/2025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494117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7/1/2025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707517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7/1/2025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0917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7/1/2025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53137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7/1/2025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08782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7/1/2025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79847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7/1/2025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7823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7/1/2025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16970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7/1/2025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76969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t>7/1/2025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5627006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7/1/2025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14068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7/1/2025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82291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7/1/2025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75400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7/1/2025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7120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7/1/2025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21411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7/1/2025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0523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7/1/2025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89040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7/1/2025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2701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7/1/2025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81858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7/1/2025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13936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t>7/1/2025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4130563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7/1/2025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02781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7/1/2025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23540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7/1/2025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19560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7/1/2025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53610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7/1/2025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35187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7/1/2025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825378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7/1/2025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011313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7/1/2025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56054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7/1/2025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784586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AC1313-69AC-49C4-9413-EF1B6D3C38B0}" type="datetimeFigureOut">
              <a:rPr lang="en-US" smtClean="0">
                <a:solidFill>
                  <a:prstClr val="black">
                    <a:tint val="75000"/>
                  </a:prstClr>
                </a:solidFill>
              </a:rPr>
              <a:pPr/>
              <a:t>7/1/2025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343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t>7/1/2025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3485120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AC1313-69AC-49C4-9413-EF1B6D3C38B0}" type="datetimeFigureOut">
              <a:rPr lang="en-US" smtClean="0">
                <a:solidFill>
                  <a:prstClr val="black">
                    <a:tint val="75000"/>
                  </a:prstClr>
                </a:solidFill>
              </a:rPr>
              <a:pPr/>
              <a:t>7/1/2025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564504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AC1313-69AC-49C4-9413-EF1B6D3C38B0}" type="datetimeFigureOut">
              <a:rPr lang="en-US" smtClean="0">
                <a:solidFill>
                  <a:prstClr val="black">
                    <a:tint val="75000"/>
                  </a:prstClr>
                </a:solidFill>
              </a:rPr>
              <a:pPr/>
              <a:t>7/1/2025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225298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7/1/2025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638194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7/1/2025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894498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7/1/2025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231314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7/1/2025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318227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3968303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74696637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6446089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8010846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t>7/1/2025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5758956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7415612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01649601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4140872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7/1/2025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755740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7/1/2025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707194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7/1/2025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947595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7/1/2025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384749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AC1313-69AC-49C4-9413-EF1B6D3C38B0}" type="datetimeFigureOut">
              <a:rPr lang="en-US" smtClean="0">
                <a:solidFill>
                  <a:prstClr val="black">
                    <a:tint val="75000"/>
                  </a:prstClr>
                </a:solidFill>
              </a:rPr>
              <a:pPr/>
              <a:t>7/1/2025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127378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AC1313-69AC-49C4-9413-EF1B6D3C38B0}" type="datetimeFigureOut">
              <a:rPr lang="en-US" smtClean="0">
                <a:solidFill>
                  <a:prstClr val="black">
                    <a:tint val="75000"/>
                  </a:prstClr>
                </a:solidFill>
              </a:rPr>
              <a:pPr/>
              <a:t>7/1/2025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723075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AC1313-69AC-49C4-9413-EF1B6D3C38B0}" type="datetimeFigureOut">
              <a:rPr lang="en-US" smtClean="0">
                <a:solidFill>
                  <a:prstClr val="black">
                    <a:tint val="75000"/>
                  </a:prstClr>
                </a:solidFill>
              </a:rPr>
              <a:pPr/>
              <a:t>7/1/2025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7611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t>7/1/2025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35966158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7/1/2025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693084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7/1/2025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47721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7/1/2025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756959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7/1/2025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897415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7/1/2025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9599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7/1/2025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003188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7/1/2025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74058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7/1/2025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8978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7/1/2025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991887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7/1/2025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11178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7/1/2025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793209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7/1/2025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60894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7/1/2025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96355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7/1/2025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104052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7/1/2025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75672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7/1/2025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31098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7/1/2025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8459666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58.xml"/><Relationship Id="rId7" Type="http://schemas.openxmlformats.org/officeDocument/2006/relationships/slideLayout" Target="../slideLayouts/slideLayout62.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5" Type="http://schemas.openxmlformats.org/officeDocument/2006/relationships/slideLayout" Target="../slideLayouts/slideLayout60.xml"/><Relationship Id="rId4" Type="http://schemas.openxmlformats.org/officeDocument/2006/relationships/slideLayout" Target="../slideLayouts/slideLayout59.xml"/><Relationship Id="rId9" Type="http://schemas.openxmlformats.org/officeDocument/2006/relationships/image" Target="../media/image1.jp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image" Target="../media/image2.jpg"/><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t>7/1/2025</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t>‹#›</a:t>
            </a:fld>
            <a:endParaRPr lang="en-US"/>
          </a:p>
        </p:txBody>
      </p:sp>
    </p:spTree>
    <p:extLst>
      <p:ext uri="{BB962C8B-B14F-4D97-AF65-F5344CB8AC3E}">
        <p14:creationId xmlns:p14="http://schemas.microsoft.com/office/powerpoint/2010/main" val="41729420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7/1/2025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7387915"/>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7/1/2025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1854328"/>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7/1/2025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6170677"/>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5AC1313-69AC-49C4-9413-EF1B6D3C38B0}" type="datetimeFigureOut">
              <a:rPr lang="en-US" smtClean="0">
                <a:solidFill>
                  <a:prstClr val="black">
                    <a:tint val="75000"/>
                  </a:prstClr>
                </a:solidFill>
              </a:rPr>
              <a:pPr/>
              <a:t>7/1/2025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3055857"/>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59707691"/>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5000">
              <a:srgbClr val="003300">
                <a:lumMod val="84000"/>
                <a:lumOff val="16000"/>
              </a:srgbClr>
            </a:gs>
            <a:gs pos="8000">
              <a:srgbClr val="9CB86E"/>
            </a:gs>
            <a:gs pos="62000">
              <a:srgbClr val="156B13"/>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5AC1313-69AC-49C4-9413-EF1B6D3C38B0}" type="datetimeFigureOut">
              <a:rPr lang="en-US" smtClean="0">
                <a:solidFill>
                  <a:prstClr val="black">
                    <a:tint val="75000"/>
                  </a:prstClr>
                </a:solidFill>
              </a:rPr>
              <a:pPr/>
              <a:t>7/1/2025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6561823"/>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7/1/2025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2434144"/>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jpg"/><Relationship Id="rId1" Type="http://schemas.openxmlformats.org/officeDocument/2006/relationships/slideLayout" Target="../slideLayouts/slideLayout74.xml"/><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6.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3.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3.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45.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45.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6.jpg"/><Relationship Id="rId1" Type="http://schemas.openxmlformats.org/officeDocument/2006/relationships/slideLayout" Target="../slideLayouts/slideLayout7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438987A-0A27-4D2A-959B-E03F4AFCB5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67"/>
            <a:ext cx="9144000" cy="5147367"/>
          </a:xfrm>
          <a:prstGeom prst="rect">
            <a:avLst/>
          </a:prstGeom>
        </p:spPr>
      </p:pic>
      <p:sp>
        <p:nvSpPr>
          <p:cNvPr id="11" name="TextBox 10">
            <a:extLst>
              <a:ext uri="{FF2B5EF4-FFF2-40B4-BE49-F238E27FC236}">
                <a16:creationId xmlns:a16="http://schemas.microsoft.com/office/drawing/2014/main" id="{725C37F6-49A0-42A3-9DA9-EF3A1D413CD4}"/>
              </a:ext>
            </a:extLst>
          </p:cNvPr>
          <p:cNvSpPr txBox="1"/>
          <p:nvPr/>
        </p:nvSpPr>
        <p:spPr>
          <a:xfrm>
            <a:off x="2362200" y="3638550"/>
            <a:ext cx="6370320" cy="523220"/>
          </a:xfrm>
          <a:prstGeom prst="rect">
            <a:avLst/>
          </a:prstGeom>
          <a:noFill/>
        </p:spPr>
        <p:txBody>
          <a:bodyPr wrap="square">
            <a:spAutoFit/>
          </a:bodyPr>
          <a:lstStyle/>
          <a:p>
            <a:r>
              <a:rPr lang="vi-VN" sz="2800" b="1" i="0" dirty="0">
                <a:solidFill>
                  <a:srgbClr val="00B0F0"/>
                </a:solidFill>
                <a:effectLst/>
                <a:latin typeface="Arial" panose="020B0604020202020204" pitchFamily="34" charset="0"/>
              </a:rPr>
              <a:t>CHÚA NHẬT X</a:t>
            </a:r>
            <a:r>
              <a:rPr lang="en-US" sz="2800" b="1" i="0" dirty="0">
                <a:solidFill>
                  <a:srgbClr val="00B0F0"/>
                </a:solidFill>
                <a:effectLst/>
                <a:latin typeface="Arial" panose="020B0604020202020204" pitchFamily="34" charset="0"/>
              </a:rPr>
              <a:t>V</a:t>
            </a:r>
            <a:r>
              <a:rPr lang="vi-VN" sz="2800" b="1" i="0" dirty="0">
                <a:solidFill>
                  <a:srgbClr val="00B0F0"/>
                </a:solidFill>
                <a:effectLst/>
                <a:latin typeface="Arial" panose="020B0604020202020204" pitchFamily="34" charset="0"/>
              </a:rPr>
              <a:t> THƯỜNG NIÊN – C</a:t>
            </a:r>
            <a:endParaRPr lang="en-US" sz="2800" b="1" dirty="0">
              <a:solidFill>
                <a:srgbClr val="00B0F0"/>
              </a:solidFill>
            </a:endParaRPr>
          </a:p>
        </p:txBody>
      </p:sp>
      <p:pic>
        <p:nvPicPr>
          <p:cNvPr id="12" name="Picture 11">
            <a:extLst>
              <a:ext uri="{FF2B5EF4-FFF2-40B4-BE49-F238E27FC236}">
                <a16:creationId xmlns:a16="http://schemas.microsoft.com/office/drawing/2014/main" id="{8AC28C29-B5CF-4324-B8AA-9EC6B0A839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 y="285750"/>
            <a:ext cx="1066800" cy="1066800"/>
          </a:xfrm>
          <a:prstGeom prst="rect">
            <a:avLst/>
          </a:prstGeom>
        </p:spPr>
      </p:pic>
    </p:spTree>
    <p:extLst>
      <p:ext uri="{BB962C8B-B14F-4D97-AF65-F5344CB8AC3E}">
        <p14:creationId xmlns:p14="http://schemas.microsoft.com/office/powerpoint/2010/main" val="26401326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8177928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0" y="1878596"/>
            <a:ext cx="1828799" cy="3264903"/>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4399" y="209550"/>
            <a:ext cx="2022605" cy="348615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3000" y="3774757"/>
            <a:ext cx="2743200" cy="1313307"/>
          </a:xfrm>
          <a:prstGeom prst="rect">
            <a:avLst/>
          </a:prstGeom>
        </p:spPr>
      </p:pic>
      <p:sp>
        <p:nvSpPr>
          <p:cNvPr id="7" name="Rectangle 6"/>
          <p:cNvSpPr/>
          <p:nvPr/>
        </p:nvSpPr>
        <p:spPr>
          <a:xfrm>
            <a:off x="2438400" y="2114550"/>
            <a:ext cx="6248400" cy="707886"/>
          </a:xfrm>
          <a:prstGeom prst="rect">
            <a:avLst/>
          </a:prstGeom>
        </p:spPr>
        <p:txBody>
          <a:bodyPr wrap="square">
            <a:spAutoFit/>
          </a:bodyPr>
          <a:lstStyle/>
          <a:p>
            <a:pPr algn="ctr">
              <a:defRPr/>
            </a:pPr>
            <a:r>
              <a:rPr lang="en-US" sz="4000" b="1" dirty="0">
                <a:solidFill>
                  <a:srgbClr val="FFFF00"/>
                </a:solidFill>
                <a:latin typeface="Arial" panose="020B0604020202020204" pitchFamily="34" charset="0"/>
                <a:cs typeface="Arial" panose="020B0604020202020204" pitchFamily="34" charset="0"/>
              </a:rPr>
              <a:t>LỜI NGUYỆN TÍN HỮU</a:t>
            </a:r>
          </a:p>
        </p:txBody>
      </p:sp>
    </p:spTree>
    <p:extLst>
      <p:ext uri="{BB962C8B-B14F-4D97-AF65-F5344CB8AC3E}">
        <p14:creationId xmlns:p14="http://schemas.microsoft.com/office/powerpoint/2010/main" val="41766704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9619514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8600" y="780871"/>
            <a:ext cx="8382000" cy="4019549"/>
          </a:xfrm>
        </p:spPr>
        <p:txBody>
          <a:bodyPr>
            <a:normAutofit fontScale="90000"/>
          </a:bodyPr>
          <a:lstStyle/>
          <a:p>
            <a:pPr algn="just"/>
            <a:r>
              <a:rPr lang="en-US" b="0" i="0" dirty="0">
                <a:solidFill>
                  <a:srgbClr val="333333"/>
                </a:solidFill>
                <a:effectLst/>
                <a:latin typeface="Arial" panose="020B0604020202020204" pitchFamily="34" charset="0"/>
              </a:rPr>
              <a:t> </a:t>
            </a:r>
            <a:r>
              <a:rPr lang="vi-VN" i="0" dirty="0">
                <a:solidFill>
                  <a:schemeClr val="bg1"/>
                </a:solidFill>
                <a:effectLst/>
                <a:latin typeface="Arial" panose="020B0604020202020204" pitchFamily="34" charset="0"/>
              </a:rPr>
              <a:t>Đến như chim sẻ còn kiếm được nhà, và chim nhạn tìm ra tổ ấm, để làm nơi ấp ủ con mình, cạnh bàn thờ Chúa, ôi Chúa thiên binh. Ôi đại vương và Thiên Chúa tôi. Phúc cho những ai trú ngụ nơi nhà Chúa, họ sẽ ca tụng Chúa tới muôn đời.</a:t>
            </a:r>
            <a:endParaRPr lang="vi-VN" dirty="0">
              <a:solidFill>
                <a:schemeClr val="bg1"/>
              </a:solidFill>
              <a:effectLst/>
              <a:latin typeface="+mj-lt"/>
              <a:cs typeface="Times New Roman" pitchFamily="18" charset="0"/>
            </a:endParaRPr>
          </a:p>
        </p:txBody>
      </p:sp>
      <p:sp>
        <p:nvSpPr>
          <p:cNvPr id="3" name="TextBox 2">
            <a:extLst>
              <a:ext uri="{FF2B5EF4-FFF2-40B4-BE49-F238E27FC236}">
                <a16:creationId xmlns:a16="http://schemas.microsoft.com/office/drawing/2014/main" id="{D9F68560-D68F-44CE-911F-84BA0FE54536}"/>
              </a:ext>
            </a:extLst>
          </p:cNvPr>
          <p:cNvSpPr txBox="1"/>
          <p:nvPr/>
        </p:nvSpPr>
        <p:spPr>
          <a:xfrm>
            <a:off x="2362200" y="11430"/>
            <a:ext cx="4114800" cy="769441"/>
          </a:xfrm>
          <a:prstGeom prst="rect">
            <a:avLst/>
          </a:prstGeom>
          <a:noFill/>
        </p:spPr>
        <p:txBody>
          <a:bodyPr wrap="square" rtlCol="0">
            <a:spAutoFit/>
          </a:bodyPr>
          <a:lstStyle/>
          <a:p>
            <a:pPr algn="ctr"/>
            <a:r>
              <a:rPr lang="en-US" sz="4400" b="1" dirty="0">
                <a:solidFill>
                  <a:srgbClr val="FFFF00"/>
                </a:solidFill>
                <a:effectLst/>
                <a:latin typeface="Arial" panose="020B0604020202020204" pitchFamily="34" charset="0"/>
                <a:cs typeface="Arial" panose="020B0604020202020204" pitchFamily="34" charset="0"/>
              </a:rPr>
              <a:t>CA HIỆP LỄ</a:t>
            </a:r>
            <a:endParaRPr lang="en-US" sz="4400" dirty="0"/>
          </a:p>
        </p:txBody>
      </p:sp>
    </p:spTree>
    <p:extLst>
      <p:ext uri="{BB962C8B-B14F-4D97-AF65-F5344CB8AC3E}">
        <p14:creationId xmlns:p14="http://schemas.microsoft.com/office/powerpoint/2010/main" val="38798613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r>
              <a:rPr lang="en-US" sz="8000" b="1" dirty="0">
                <a:solidFill>
                  <a:srgbClr val="FFFF00"/>
                </a:solidFill>
                <a:effectLst/>
                <a:latin typeface="+mj-lt"/>
                <a:cs typeface="Times New Roman" pitchFamily="18" charset="0"/>
              </a:rPr>
              <a:t>Ca </a:t>
            </a:r>
            <a:r>
              <a:rPr lang="en-US" sz="8000" b="1" dirty="0" err="1">
                <a:solidFill>
                  <a:srgbClr val="FFFF00"/>
                </a:solidFill>
                <a:effectLst/>
                <a:latin typeface="+mj-lt"/>
                <a:cs typeface="Times New Roman" pitchFamily="18" charset="0"/>
              </a:rPr>
              <a:t>Kết</a:t>
            </a:r>
            <a:r>
              <a:rPr lang="en-US" sz="8000" b="1" dirty="0">
                <a:solidFill>
                  <a:srgbClr val="FFFF00"/>
                </a:solidFill>
                <a:effectLst/>
                <a:latin typeface="+mj-lt"/>
                <a:cs typeface="Times New Roman" pitchFamily="18" charset="0"/>
              </a:rPr>
              <a:t> </a:t>
            </a:r>
            <a:r>
              <a:rPr lang="en-US" sz="8000" b="1" dirty="0" err="1">
                <a:solidFill>
                  <a:srgbClr val="FFFF00"/>
                </a:solidFill>
                <a:effectLst/>
                <a:latin typeface="+mj-lt"/>
                <a:cs typeface="Times New Roman" pitchFamily="18" charset="0"/>
              </a:rPr>
              <a:t>Lễ</a:t>
            </a:r>
            <a:br>
              <a:rPr lang="en-US" sz="8000" b="0" dirty="0">
                <a:solidFill>
                  <a:srgbClr val="FFFF00"/>
                </a:solidFill>
                <a:effectLst/>
                <a:latin typeface="+mj-lt"/>
                <a:cs typeface="Times New Roman" pitchFamily="18" charset="0"/>
              </a:rPr>
            </a:br>
            <a:endParaRPr lang="vi-VN" sz="5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3241549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438987A-0A27-4D2A-959B-E03F4AFCB5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67"/>
            <a:ext cx="9144000" cy="5147367"/>
          </a:xfrm>
          <a:prstGeom prst="rect">
            <a:avLst/>
          </a:prstGeom>
        </p:spPr>
      </p:pic>
      <p:sp>
        <p:nvSpPr>
          <p:cNvPr id="11" name="TextBox 10">
            <a:extLst>
              <a:ext uri="{FF2B5EF4-FFF2-40B4-BE49-F238E27FC236}">
                <a16:creationId xmlns:a16="http://schemas.microsoft.com/office/drawing/2014/main" id="{725C37F6-49A0-42A3-9DA9-EF3A1D413CD4}"/>
              </a:ext>
            </a:extLst>
          </p:cNvPr>
          <p:cNvSpPr txBox="1"/>
          <p:nvPr/>
        </p:nvSpPr>
        <p:spPr>
          <a:xfrm>
            <a:off x="2362200" y="3638550"/>
            <a:ext cx="6370320" cy="523220"/>
          </a:xfrm>
          <a:prstGeom prst="rect">
            <a:avLst/>
          </a:prstGeom>
          <a:noFill/>
        </p:spPr>
        <p:txBody>
          <a:bodyPr wrap="square">
            <a:spAutoFit/>
          </a:bodyPr>
          <a:lstStyle/>
          <a:p>
            <a:r>
              <a:rPr lang="vi-VN" sz="2800" b="1" i="0" dirty="0">
                <a:solidFill>
                  <a:srgbClr val="00B0F0"/>
                </a:solidFill>
                <a:effectLst/>
                <a:latin typeface="Arial" panose="020B0604020202020204" pitchFamily="34" charset="0"/>
              </a:rPr>
              <a:t>CHÚA NHẬT X</a:t>
            </a:r>
            <a:r>
              <a:rPr lang="en-US" sz="2800" b="1" i="0" dirty="0">
                <a:solidFill>
                  <a:srgbClr val="00B0F0"/>
                </a:solidFill>
                <a:effectLst/>
                <a:latin typeface="Arial" panose="020B0604020202020204" pitchFamily="34" charset="0"/>
              </a:rPr>
              <a:t>V</a:t>
            </a:r>
            <a:r>
              <a:rPr lang="vi-VN" sz="2800" b="1" i="0" dirty="0">
                <a:solidFill>
                  <a:srgbClr val="00B0F0"/>
                </a:solidFill>
                <a:effectLst/>
                <a:latin typeface="Arial" panose="020B0604020202020204" pitchFamily="34" charset="0"/>
              </a:rPr>
              <a:t> THƯỜNG NIÊN – C</a:t>
            </a:r>
            <a:endParaRPr lang="en-US" sz="2800" b="1" dirty="0">
              <a:solidFill>
                <a:srgbClr val="00B0F0"/>
              </a:solidFill>
            </a:endParaRPr>
          </a:p>
        </p:txBody>
      </p:sp>
      <p:pic>
        <p:nvPicPr>
          <p:cNvPr id="12" name="Picture 11">
            <a:extLst>
              <a:ext uri="{FF2B5EF4-FFF2-40B4-BE49-F238E27FC236}">
                <a16:creationId xmlns:a16="http://schemas.microsoft.com/office/drawing/2014/main" id="{8AC28C29-B5CF-4324-B8AA-9EC6B0A839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285750"/>
            <a:ext cx="1066800" cy="1066800"/>
          </a:xfrm>
          <a:prstGeom prst="rect">
            <a:avLst/>
          </a:prstGeom>
        </p:spPr>
      </p:pic>
    </p:spTree>
    <p:extLst>
      <p:ext uri="{BB962C8B-B14F-4D97-AF65-F5344CB8AC3E}">
        <p14:creationId xmlns:p14="http://schemas.microsoft.com/office/powerpoint/2010/main" val="11601343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66700" y="971550"/>
            <a:ext cx="8610600" cy="3533783"/>
          </a:xfrm>
        </p:spPr>
        <p:txBody>
          <a:bodyPr>
            <a:normAutofit/>
          </a:bodyPr>
          <a:lstStyle/>
          <a:p>
            <a:pPr algn="just"/>
            <a:r>
              <a:rPr lang="vi-VN" b="1" i="0" dirty="0">
                <a:solidFill>
                  <a:schemeClr val="bg1"/>
                </a:solidFill>
                <a:effectLst/>
                <a:latin typeface="Arial" panose="020B0604020202020204" pitchFamily="34" charset="0"/>
              </a:rPr>
              <a:t>Phần tôi, nhờ công chính, tôi sẽ được nhìn thấy thánh nhan Chúa, tôi sẽ được no thoả khi Chúa tỏ bầy sự vinh quang của Chúa</a:t>
            </a:r>
            <a:endParaRPr lang="vi-VN" b="1" dirty="0">
              <a:solidFill>
                <a:schemeClr val="bg1"/>
              </a:solidFill>
              <a:effectLst/>
              <a:latin typeface="+mj-lt"/>
              <a:cs typeface="Times New Roman" pitchFamily="18" charset="0"/>
            </a:endParaRPr>
          </a:p>
        </p:txBody>
      </p:sp>
      <p:sp>
        <p:nvSpPr>
          <p:cNvPr id="3" name="TextBox 2">
            <a:extLst>
              <a:ext uri="{FF2B5EF4-FFF2-40B4-BE49-F238E27FC236}">
                <a16:creationId xmlns:a16="http://schemas.microsoft.com/office/drawing/2014/main" id="{0B0AEBA4-5C49-4FF1-A8EA-8BDAA70DCA94}"/>
              </a:ext>
            </a:extLst>
          </p:cNvPr>
          <p:cNvSpPr txBox="1"/>
          <p:nvPr/>
        </p:nvSpPr>
        <p:spPr>
          <a:xfrm>
            <a:off x="2209800" y="209550"/>
            <a:ext cx="4343400" cy="830997"/>
          </a:xfrm>
          <a:prstGeom prst="rect">
            <a:avLst/>
          </a:prstGeom>
          <a:noFill/>
        </p:spPr>
        <p:txBody>
          <a:bodyPr wrap="square" rtlCol="0">
            <a:spAutoFit/>
          </a:bodyPr>
          <a:lstStyle/>
          <a:p>
            <a:r>
              <a:rPr lang="en-US" sz="4800" b="1" dirty="0">
                <a:solidFill>
                  <a:srgbClr val="FFFF00"/>
                </a:solidFill>
                <a:effectLst/>
                <a:latin typeface="Arial" panose="020B0604020202020204" pitchFamily="34" charset="0"/>
                <a:cs typeface="Arial" panose="020B0604020202020204" pitchFamily="34" charset="0"/>
              </a:rPr>
              <a:t>Ca </a:t>
            </a:r>
            <a:r>
              <a:rPr lang="en-US" sz="4800" b="1" dirty="0" err="1">
                <a:solidFill>
                  <a:srgbClr val="FFFF00"/>
                </a:solidFill>
                <a:effectLst/>
                <a:latin typeface="Arial" panose="020B0604020202020204" pitchFamily="34" charset="0"/>
                <a:cs typeface="Arial" panose="020B0604020202020204" pitchFamily="34" charset="0"/>
              </a:rPr>
              <a:t>Nhập</a:t>
            </a:r>
            <a:r>
              <a:rPr lang="en-US" sz="4800" b="1" dirty="0">
                <a:solidFill>
                  <a:srgbClr val="FFFF00"/>
                </a:solidFill>
                <a:effectLst/>
                <a:latin typeface="Arial" panose="020B0604020202020204" pitchFamily="34" charset="0"/>
                <a:cs typeface="Arial" panose="020B0604020202020204" pitchFamily="34" charset="0"/>
              </a:rPr>
              <a:t> </a:t>
            </a:r>
            <a:r>
              <a:rPr lang="en-US" sz="4800" b="1" dirty="0" err="1">
                <a:solidFill>
                  <a:srgbClr val="FFFF00"/>
                </a:solidFill>
                <a:effectLst/>
                <a:latin typeface="Arial" panose="020B0604020202020204" pitchFamily="34" charset="0"/>
                <a:cs typeface="Arial" panose="020B0604020202020204" pitchFamily="34" charset="0"/>
              </a:rPr>
              <a:t>Lễ</a:t>
            </a:r>
            <a:endParaRPr lang="en-US" sz="4800" dirty="0"/>
          </a:p>
        </p:txBody>
      </p:sp>
    </p:spTree>
    <p:extLst>
      <p:ext uri="{BB962C8B-B14F-4D97-AF65-F5344CB8AC3E}">
        <p14:creationId xmlns:p14="http://schemas.microsoft.com/office/powerpoint/2010/main" val="14126717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72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33467323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6878C9-76C9-FA44-2D27-3E14DE32C1B7}"/>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44CF4DF7-EE09-482B-8183-69B101CCE8B0}"/>
              </a:ext>
            </a:extLst>
          </p:cNvPr>
          <p:cNvSpPr txBox="1"/>
          <p:nvPr/>
        </p:nvSpPr>
        <p:spPr>
          <a:xfrm>
            <a:off x="-228600" y="87142"/>
            <a:ext cx="8458200" cy="707886"/>
          </a:xfrm>
          <a:prstGeom prst="rect">
            <a:avLst/>
          </a:prstGeom>
          <a:noFill/>
        </p:spPr>
        <p:txBody>
          <a:bodyPr wrap="square">
            <a:spAutoFit/>
          </a:bodyPr>
          <a:lstStyle/>
          <a:p>
            <a:pPr algn="ctr"/>
            <a:r>
              <a:rPr lang="en-US" sz="4000" b="1" dirty="0" err="1">
                <a:solidFill>
                  <a:srgbClr val="FFFF00"/>
                </a:solidFill>
                <a:latin typeface="Arial" panose="020B0604020202020204" pitchFamily="34" charset="0"/>
              </a:rPr>
              <a:t>Bài</a:t>
            </a:r>
            <a:r>
              <a:rPr lang="en-US" sz="4000" b="1" dirty="0">
                <a:solidFill>
                  <a:srgbClr val="FFFF00"/>
                </a:solidFill>
                <a:latin typeface="Arial" panose="020B0604020202020204" pitchFamily="34" charset="0"/>
              </a:rPr>
              <a:t> </a:t>
            </a:r>
            <a:r>
              <a:rPr lang="en-US" sz="4000" b="1" dirty="0" err="1">
                <a:solidFill>
                  <a:srgbClr val="FFFF00"/>
                </a:solidFill>
                <a:latin typeface="Arial" panose="020B0604020202020204" pitchFamily="34" charset="0"/>
              </a:rPr>
              <a:t>Đọc</a:t>
            </a:r>
            <a:r>
              <a:rPr lang="en-US" sz="4000" b="1" dirty="0">
                <a:solidFill>
                  <a:srgbClr val="FFFF00"/>
                </a:solidFill>
                <a:latin typeface="Arial" panose="020B0604020202020204" pitchFamily="34" charset="0"/>
              </a:rPr>
              <a:t> 1: </a:t>
            </a:r>
            <a:r>
              <a:rPr lang="en-US" sz="4000" b="0" i="0" dirty="0" err="1">
                <a:solidFill>
                  <a:schemeClr val="bg1"/>
                </a:solidFill>
                <a:effectLst/>
                <a:latin typeface="Arial" panose="020B0604020202020204" pitchFamily="34" charset="0"/>
              </a:rPr>
              <a:t>Ðnl</a:t>
            </a:r>
            <a:r>
              <a:rPr lang="en-US" sz="4000" b="0" i="0" dirty="0">
                <a:solidFill>
                  <a:schemeClr val="bg1"/>
                </a:solidFill>
                <a:effectLst/>
                <a:latin typeface="Arial" panose="020B0604020202020204" pitchFamily="34" charset="0"/>
              </a:rPr>
              <a:t> 30, 10-14</a:t>
            </a:r>
            <a:endParaRPr lang="en-US" sz="4000" dirty="0">
              <a:solidFill>
                <a:schemeClr val="bg1"/>
              </a:solidFill>
            </a:endParaRPr>
          </a:p>
        </p:txBody>
      </p:sp>
      <p:pic>
        <p:nvPicPr>
          <p:cNvPr id="8" name="Picture 7">
            <a:extLst>
              <a:ext uri="{FF2B5EF4-FFF2-40B4-BE49-F238E27FC236}">
                <a16:creationId xmlns:a16="http://schemas.microsoft.com/office/drawing/2014/main" id="{F2410B25-C385-43E7-958B-03F48D6A641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199" y="2790703"/>
            <a:ext cx="3962401" cy="2295648"/>
          </a:xfrm>
          <a:prstGeom prst="rect">
            <a:avLst/>
          </a:prstGeom>
        </p:spPr>
      </p:pic>
      <p:sp>
        <p:nvSpPr>
          <p:cNvPr id="10" name="TextBox 9">
            <a:extLst>
              <a:ext uri="{FF2B5EF4-FFF2-40B4-BE49-F238E27FC236}">
                <a16:creationId xmlns:a16="http://schemas.microsoft.com/office/drawing/2014/main" id="{4E615AF0-4117-408C-B7B7-2083B2CCA744}"/>
              </a:ext>
            </a:extLst>
          </p:cNvPr>
          <p:cNvSpPr txBox="1"/>
          <p:nvPr/>
        </p:nvSpPr>
        <p:spPr>
          <a:xfrm>
            <a:off x="685800" y="806458"/>
            <a:ext cx="8862056" cy="1446550"/>
          </a:xfrm>
          <a:prstGeom prst="rect">
            <a:avLst/>
          </a:prstGeom>
          <a:noFill/>
        </p:spPr>
        <p:txBody>
          <a:bodyPr wrap="square">
            <a:spAutoFit/>
          </a:bodyPr>
          <a:lstStyle/>
          <a:p>
            <a:r>
              <a:rPr lang="vi-VN" sz="4400" b="1" i="1" dirty="0">
                <a:solidFill>
                  <a:schemeClr val="bg1"/>
                </a:solidFill>
                <a:effectLst/>
                <a:latin typeface="Arial" panose="020B0604020202020204" pitchFamily="34" charset="0"/>
              </a:rPr>
              <a:t>“Lời ở sát bên các ngươi, để các ngươi thực thi”.</a:t>
            </a:r>
            <a:endParaRPr lang="en-US" sz="4400" b="1" dirty="0">
              <a:solidFill>
                <a:schemeClr val="bg1"/>
              </a:solidFill>
            </a:endParaRPr>
          </a:p>
        </p:txBody>
      </p:sp>
      <p:sp>
        <p:nvSpPr>
          <p:cNvPr id="12" name="TextBox 11">
            <a:extLst>
              <a:ext uri="{FF2B5EF4-FFF2-40B4-BE49-F238E27FC236}">
                <a16:creationId xmlns:a16="http://schemas.microsoft.com/office/drawing/2014/main" id="{5C9E6B1C-B8EA-4103-A465-CCD23111C888}"/>
              </a:ext>
            </a:extLst>
          </p:cNvPr>
          <p:cNvSpPr txBox="1"/>
          <p:nvPr/>
        </p:nvSpPr>
        <p:spPr>
          <a:xfrm>
            <a:off x="140972" y="2116166"/>
            <a:ext cx="8862056" cy="707886"/>
          </a:xfrm>
          <a:prstGeom prst="rect">
            <a:avLst/>
          </a:prstGeom>
          <a:noFill/>
        </p:spPr>
        <p:txBody>
          <a:bodyPr wrap="square">
            <a:spAutoFit/>
          </a:bodyPr>
          <a:lstStyle/>
          <a:p>
            <a:r>
              <a:rPr lang="en-US" sz="4000" b="0" i="0" dirty="0" err="1">
                <a:solidFill>
                  <a:schemeClr val="bg1"/>
                </a:solidFill>
                <a:effectLst/>
                <a:latin typeface="Arial" panose="020B0604020202020204" pitchFamily="34" charset="0"/>
              </a:rPr>
              <a:t>Trích</a:t>
            </a:r>
            <a:r>
              <a:rPr lang="en-US" sz="4000" b="0" i="0" dirty="0">
                <a:solidFill>
                  <a:schemeClr val="bg1"/>
                </a:solidFill>
                <a:effectLst/>
                <a:latin typeface="Arial" panose="020B0604020202020204" pitchFamily="34" charset="0"/>
              </a:rPr>
              <a:t> </a:t>
            </a:r>
            <a:r>
              <a:rPr lang="en-US" sz="4000" b="0" i="0" dirty="0" err="1">
                <a:solidFill>
                  <a:schemeClr val="bg1"/>
                </a:solidFill>
                <a:effectLst/>
                <a:latin typeface="Arial" panose="020B0604020202020204" pitchFamily="34" charset="0"/>
              </a:rPr>
              <a:t>sách</a:t>
            </a:r>
            <a:r>
              <a:rPr lang="en-US" sz="4000" b="0" i="0" dirty="0">
                <a:solidFill>
                  <a:schemeClr val="bg1"/>
                </a:solidFill>
                <a:effectLst/>
                <a:latin typeface="Arial" panose="020B0604020202020204" pitchFamily="34" charset="0"/>
              </a:rPr>
              <a:t> </a:t>
            </a:r>
            <a:r>
              <a:rPr lang="en-US" sz="4000" b="0" i="0" dirty="0" err="1">
                <a:solidFill>
                  <a:schemeClr val="bg1"/>
                </a:solidFill>
                <a:effectLst/>
                <a:latin typeface="Arial" panose="020B0604020202020204" pitchFamily="34" charset="0"/>
              </a:rPr>
              <a:t>Ðệ</a:t>
            </a:r>
            <a:r>
              <a:rPr lang="en-US" sz="4000" b="0" i="0" dirty="0">
                <a:solidFill>
                  <a:schemeClr val="bg1"/>
                </a:solidFill>
                <a:effectLst/>
                <a:latin typeface="Arial" panose="020B0604020202020204" pitchFamily="34" charset="0"/>
              </a:rPr>
              <a:t> </a:t>
            </a:r>
            <a:r>
              <a:rPr lang="en-US" sz="4000" b="0" i="0" dirty="0" err="1">
                <a:solidFill>
                  <a:schemeClr val="bg1"/>
                </a:solidFill>
                <a:effectLst/>
                <a:latin typeface="Arial" panose="020B0604020202020204" pitchFamily="34" charset="0"/>
              </a:rPr>
              <a:t>Nhị</a:t>
            </a:r>
            <a:r>
              <a:rPr lang="en-US" sz="4000" b="0" i="0" dirty="0">
                <a:solidFill>
                  <a:schemeClr val="bg1"/>
                </a:solidFill>
                <a:effectLst/>
                <a:latin typeface="Arial" panose="020B0604020202020204" pitchFamily="34" charset="0"/>
              </a:rPr>
              <a:t> </a:t>
            </a:r>
            <a:r>
              <a:rPr lang="en-US" sz="4000" b="0" i="0" dirty="0" err="1">
                <a:solidFill>
                  <a:schemeClr val="bg1"/>
                </a:solidFill>
                <a:effectLst/>
                <a:latin typeface="Arial" panose="020B0604020202020204" pitchFamily="34" charset="0"/>
              </a:rPr>
              <a:t>Luật</a:t>
            </a:r>
            <a:r>
              <a:rPr lang="en-US" sz="4000" b="0" i="0" dirty="0">
                <a:solidFill>
                  <a:schemeClr val="bg1"/>
                </a:solidFill>
                <a:effectLst/>
                <a:latin typeface="Arial" panose="020B0604020202020204" pitchFamily="34" charset="0"/>
              </a:rPr>
              <a:t>.</a:t>
            </a:r>
            <a:endParaRPr lang="en-US" sz="4000" dirty="0">
              <a:solidFill>
                <a:schemeClr val="bg1"/>
              </a:solidFill>
            </a:endParaRPr>
          </a:p>
        </p:txBody>
      </p:sp>
    </p:spTree>
    <p:extLst>
      <p:ext uri="{BB962C8B-B14F-4D97-AF65-F5344CB8AC3E}">
        <p14:creationId xmlns:p14="http://schemas.microsoft.com/office/powerpoint/2010/main" val="957959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br>
              <a:rPr lang="en-US" altLang="en-US" sz="7200" b="1" u="sng" dirty="0">
                <a:solidFill>
                  <a:srgbClr val="FFFF00"/>
                </a:solidFill>
                <a:cs typeface="Times New Roman" pitchFamily="18" charset="0"/>
              </a:rPr>
            </a:br>
            <a:br>
              <a:rPr lang="en-US" sz="4000" b="0" i="0" dirty="0">
                <a:solidFill>
                  <a:schemeClr val="bg1"/>
                </a:solidFill>
                <a:effectLst/>
                <a:latin typeface="Arial" panose="020B0604020202020204" pitchFamily="34" charset="0"/>
              </a:rPr>
            </a:br>
            <a:endParaRPr lang="en-US" b="1" dirty="0">
              <a:solidFill>
                <a:schemeClr val="bg1"/>
              </a:solidFill>
              <a:effectLst/>
              <a:latin typeface="+mj-lt"/>
              <a:cs typeface="Times New Roman" pitchFamily="18" charset="0"/>
            </a:endParaRPr>
          </a:p>
        </p:txBody>
      </p:sp>
      <p:sp>
        <p:nvSpPr>
          <p:cNvPr id="3" name="TextBox 2">
            <a:extLst>
              <a:ext uri="{FF2B5EF4-FFF2-40B4-BE49-F238E27FC236}">
                <a16:creationId xmlns:a16="http://schemas.microsoft.com/office/drawing/2014/main" id="{3D25AF5F-BBC9-4D18-B8B4-00325B9D79C5}"/>
              </a:ext>
            </a:extLst>
          </p:cNvPr>
          <p:cNvSpPr txBox="1"/>
          <p:nvPr/>
        </p:nvSpPr>
        <p:spPr>
          <a:xfrm>
            <a:off x="2857500" y="209550"/>
            <a:ext cx="3429000" cy="830997"/>
          </a:xfrm>
          <a:prstGeom prst="rect">
            <a:avLst/>
          </a:prstGeom>
          <a:noFill/>
        </p:spPr>
        <p:txBody>
          <a:bodyPr wrap="square" rtlCol="0">
            <a:spAutoFit/>
          </a:bodyPr>
          <a:lstStyle/>
          <a:p>
            <a:pPr algn="ctr"/>
            <a:r>
              <a:rPr lang="en-US" sz="4800" b="1" dirty="0" err="1">
                <a:solidFill>
                  <a:srgbClr val="FFFF00"/>
                </a:solidFill>
                <a:latin typeface="Arial" panose="020B0604020202020204" pitchFamily="34" charset="0"/>
                <a:cs typeface="Arial" panose="020B0604020202020204" pitchFamily="34" charset="0"/>
              </a:rPr>
              <a:t>Đáp</a:t>
            </a:r>
            <a:r>
              <a:rPr lang="en-US" sz="4800" b="1" dirty="0">
                <a:solidFill>
                  <a:srgbClr val="FFFF00"/>
                </a:solidFill>
                <a:latin typeface="Arial" panose="020B0604020202020204" pitchFamily="34" charset="0"/>
                <a:cs typeface="Arial" panose="020B0604020202020204" pitchFamily="34" charset="0"/>
              </a:rPr>
              <a:t> Ca:</a:t>
            </a:r>
          </a:p>
        </p:txBody>
      </p:sp>
      <p:sp>
        <p:nvSpPr>
          <p:cNvPr id="4" name="TextBox 3">
            <a:extLst>
              <a:ext uri="{FF2B5EF4-FFF2-40B4-BE49-F238E27FC236}">
                <a16:creationId xmlns:a16="http://schemas.microsoft.com/office/drawing/2014/main" id="{5B6911F8-5CF6-4FC3-8A10-83D43FB1CF73}"/>
              </a:ext>
            </a:extLst>
          </p:cNvPr>
          <p:cNvSpPr txBox="1"/>
          <p:nvPr/>
        </p:nvSpPr>
        <p:spPr>
          <a:xfrm>
            <a:off x="1371600" y="1123950"/>
            <a:ext cx="6781800" cy="1323439"/>
          </a:xfrm>
          <a:prstGeom prst="rect">
            <a:avLst/>
          </a:prstGeom>
          <a:noFill/>
        </p:spPr>
        <p:txBody>
          <a:bodyPr wrap="square" rtlCol="0">
            <a:spAutoFit/>
          </a:bodyPr>
          <a:lstStyle/>
          <a:p>
            <a:r>
              <a:rPr lang="de-DE" sz="4000" b="0" i="0" dirty="0">
                <a:solidFill>
                  <a:schemeClr val="bg1"/>
                </a:solidFill>
                <a:effectLst/>
                <a:latin typeface="Arial" panose="020B0604020202020204" pitchFamily="34" charset="0"/>
              </a:rPr>
              <a:t>Tv 68, 14 và 17. 30-31. 33-34. 36ab và 37</a:t>
            </a:r>
            <a:endParaRPr lang="en-US" sz="4000" dirty="0">
              <a:solidFill>
                <a:schemeClr val="bg1"/>
              </a:solidFill>
            </a:endParaRPr>
          </a:p>
        </p:txBody>
      </p:sp>
      <p:sp>
        <p:nvSpPr>
          <p:cNvPr id="5" name="TextBox 4">
            <a:extLst>
              <a:ext uri="{FF2B5EF4-FFF2-40B4-BE49-F238E27FC236}">
                <a16:creationId xmlns:a16="http://schemas.microsoft.com/office/drawing/2014/main" id="{4457F1DD-782D-49AD-A0C0-72F985A85B17}"/>
              </a:ext>
            </a:extLst>
          </p:cNvPr>
          <p:cNvSpPr txBox="1"/>
          <p:nvPr/>
        </p:nvSpPr>
        <p:spPr>
          <a:xfrm>
            <a:off x="445770" y="2343150"/>
            <a:ext cx="8252460" cy="2123658"/>
          </a:xfrm>
          <a:prstGeom prst="rect">
            <a:avLst/>
          </a:prstGeom>
          <a:noFill/>
        </p:spPr>
        <p:txBody>
          <a:bodyPr wrap="square" rtlCol="0">
            <a:spAutoFit/>
          </a:bodyPr>
          <a:lstStyle/>
          <a:p>
            <a:r>
              <a:rPr lang="en-US" sz="4400" b="1" i="0" dirty="0" err="1">
                <a:solidFill>
                  <a:schemeClr val="bg1"/>
                </a:solidFill>
                <a:effectLst/>
                <a:latin typeface="Arial" panose="020B0604020202020204" pitchFamily="34" charset="0"/>
              </a:rPr>
              <a:t>Các</a:t>
            </a:r>
            <a:r>
              <a:rPr lang="en-US" sz="4400" b="1" i="0" dirty="0">
                <a:solidFill>
                  <a:schemeClr val="bg1"/>
                </a:solidFill>
                <a:effectLst/>
                <a:latin typeface="Arial" panose="020B0604020202020204" pitchFamily="34" charset="0"/>
              </a:rPr>
              <a:t> </a:t>
            </a:r>
            <a:r>
              <a:rPr lang="en-US" sz="4400" b="1" i="0" dirty="0" err="1">
                <a:solidFill>
                  <a:schemeClr val="bg1"/>
                </a:solidFill>
                <a:effectLst/>
                <a:latin typeface="Arial" panose="020B0604020202020204" pitchFamily="34" charset="0"/>
              </a:rPr>
              <a:t>bạn</a:t>
            </a:r>
            <a:r>
              <a:rPr lang="en-US" sz="4400" b="1" i="0" dirty="0">
                <a:solidFill>
                  <a:schemeClr val="bg1"/>
                </a:solidFill>
                <a:effectLst/>
                <a:latin typeface="Arial" panose="020B0604020202020204" pitchFamily="34" charset="0"/>
              </a:rPr>
              <a:t> </a:t>
            </a:r>
            <a:r>
              <a:rPr lang="en-US" sz="4400" b="1" i="0" dirty="0" err="1">
                <a:solidFill>
                  <a:schemeClr val="bg1"/>
                </a:solidFill>
                <a:effectLst/>
                <a:latin typeface="Arial" panose="020B0604020202020204" pitchFamily="34" charset="0"/>
              </a:rPr>
              <a:t>khiêm</a:t>
            </a:r>
            <a:r>
              <a:rPr lang="en-US" sz="4400" b="1" i="0" dirty="0">
                <a:solidFill>
                  <a:schemeClr val="bg1"/>
                </a:solidFill>
                <a:effectLst/>
                <a:latin typeface="Arial" panose="020B0604020202020204" pitchFamily="34" charset="0"/>
              </a:rPr>
              <a:t> </a:t>
            </a:r>
            <a:r>
              <a:rPr lang="en-US" sz="4400" b="1" i="0" dirty="0" err="1">
                <a:solidFill>
                  <a:schemeClr val="bg1"/>
                </a:solidFill>
                <a:effectLst/>
                <a:latin typeface="Arial" panose="020B0604020202020204" pitchFamily="34" charset="0"/>
              </a:rPr>
              <a:t>cung</a:t>
            </a:r>
            <a:r>
              <a:rPr lang="en-US" sz="4400" b="1" i="0" dirty="0">
                <a:solidFill>
                  <a:schemeClr val="bg1"/>
                </a:solidFill>
                <a:effectLst/>
                <a:latin typeface="Arial" panose="020B0604020202020204" pitchFamily="34" charset="0"/>
              </a:rPr>
              <a:t>, </a:t>
            </a:r>
            <a:r>
              <a:rPr lang="en-US" sz="4400" b="1" i="0" dirty="0" err="1">
                <a:solidFill>
                  <a:schemeClr val="bg1"/>
                </a:solidFill>
                <a:effectLst/>
                <a:latin typeface="Arial" panose="020B0604020202020204" pitchFamily="34" charset="0"/>
              </a:rPr>
              <a:t>các</a:t>
            </a:r>
            <a:r>
              <a:rPr lang="en-US" sz="4400" b="1" i="0" dirty="0">
                <a:solidFill>
                  <a:schemeClr val="bg1"/>
                </a:solidFill>
                <a:effectLst/>
                <a:latin typeface="Arial" panose="020B0604020202020204" pitchFamily="34" charset="0"/>
              </a:rPr>
              <a:t> </a:t>
            </a:r>
            <a:r>
              <a:rPr lang="en-US" sz="4400" b="1" i="0" dirty="0" err="1">
                <a:solidFill>
                  <a:schemeClr val="bg1"/>
                </a:solidFill>
                <a:effectLst/>
                <a:latin typeface="Arial" panose="020B0604020202020204" pitchFamily="34" charset="0"/>
              </a:rPr>
              <a:t>bạn</a:t>
            </a:r>
            <a:r>
              <a:rPr lang="en-US" sz="4400" b="1" i="0" dirty="0">
                <a:solidFill>
                  <a:schemeClr val="bg1"/>
                </a:solidFill>
                <a:effectLst/>
                <a:latin typeface="Arial" panose="020B0604020202020204" pitchFamily="34" charset="0"/>
              </a:rPr>
              <a:t> </a:t>
            </a:r>
            <a:r>
              <a:rPr lang="en-US" sz="4400" b="1" i="0" dirty="0" err="1">
                <a:solidFill>
                  <a:schemeClr val="bg1"/>
                </a:solidFill>
                <a:effectLst/>
                <a:latin typeface="Arial" panose="020B0604020202020204" pitchFamily="34" charset="0"/>
              </a:rPr>
              <a:t>tìm</a:t>
            </a:r>
            <a:r>
              <a:rPr lang="en-US" sz="4400" b="1" i="0" dirty="0">
                <a:solidFill>
                  <a:schemeClr val="bg1"/>
                </a:solidFill>
                <a:effectLst/>
                <a:latin typeface="Arial" panose="020B0604020202020204" pitchFamily="34" charset="0"/>
              </a:rPr>
              <a:t> </a:t>
            </a:r>
            <a:r>
              <a:rPr lang="en-US" sz="4400" b="1" i="0" dirty="0" err="1">
                <a:solidFill>
                  <a:schemeClr val="bg1"/>
                </a:solidFill>
                <a:effectLst/>
                <a:latin typeface="Arial" panose="020B0604020202020204" pitchFamily="34" charset="0"/>
              </a:rPr>
              <a:t>kiếm</a:t>
            </a:r>
            <a:r>
              <a:rPr lang="en-US" sz="4400" b="1" i="0" dirty="0">
                <a:solidFill>
                  <a:schemeClr val="bg1"/>
                </a:solidFill>
                <a:effectLst/>
                <a:latin typeface="Arial" panose="020B0604020202020204" pitchFamily="34" charset="0"/>
              </a:rPr>
              <a:t> </a:t>
            </a:r>
            <a:r>
              <a:rPr lang="en-US" sz="4400" b="1" i="0" dirty="0" err="1">
                <a:solidFill>
                  <a:schemeClr val="bg1"/>
                </a:solidFill>
                <a:effectLst/>
                <a:latin typeface="Arial" panose="020B0604020202020204" pitchFamily="34" charset="0"/>
              </a:rPr>
              <a:t>Chúa</a:t>
            </a:r>
            <a:r>
              <a:rPr lang="en-US" sz="4400" b="1" i="0" dirty="0">
                <a:solidFill>
                  <a:schemeClr val="bg1"/>
                </a:solidFill>
                <a:effectLst/>
                <a:latin typeface="Arial" panose="020B0604020202020204" pitchFamily="34" charset="0"/>
              </a:rPr>
              <a:t>, </a:t>
            </a:r>
            <a:r>
              <a:rPr lang="en-US" sz="4400" b="1" i="0" dirty="0" err="1">
                <a:solidFill>
                  <a:schemeClr val="bg1"/>
                </a:solidFill>
                <a:effectLst/>
                <a:latin typeface="Arial" panose="020B0604020202020204" pitchFamily="34" charset="0"/>
              </a:rPr>
              <a:t>lòng</a:t>
            </a:r>
            <a:r>
              <a:rPr lang="en-US" sz="4400" b="1" i="0" dirty="0">
                <a:solidFill>
                  <a:schemeClr val="bg1"/>
                </a:solidFill>
                <a:effectLst/>
                <a:latin typeface="Arial" panose="020B0604020202020204" pitchFamily="34" charset="0"/>
              </a:rPr>
              <a:t> </a:t>
            </a:r>
            <a:r>
              <a:rPr lang="en-US" sz="4400" b="1" i="0" dirty="0" err="1">
                <a:solidFill>
                  <a:schemeClr val="bg1"/>
                </a:solidFill>
                <a:effectLst/>
                <a:latin typeface="Arial" panose="020B0604020202020204" pitchFamily="34" charset="0"/>
              </a:rPr>
              <a:t>các</a:t>
            </a:r>
            <a:r>
              <a:rPr lang="en-US" sz="4400" b="1" i="0" dirty="0">
                <a:solidFill>
                  <a:schemeClr val="bg1"/>
                </a:solidFill>
                <a:effectLst/>
                <a:latin typeface="Arial" panose="020B0604020202020204" pitchFamily="34" charset="0"/>
              </a:rPr>
              <a:t> </a:t>
            </a:r>
            <a:r>
              <a:rPr lang="en-US" sz="4400" b="1" i="0" dirty="0" err="1">
                <a:solidFill>
                  <a:schemeClr val="bg1"/>
                </a:solidFill>
                <a:effectLst/>
                <a:latin typeface="Arial" panose="020B0604020202020204" pitchFamily="34" charset="0"/>
              </a:rPr>
              <a:t>bạn</a:t>
            </a:r>
            <a:r>
              <a:rPr lang="en-US" sz="4400" b="1" i="0" dirty="0">
                <a:solidFill>
                  <a:schemeClr val="bg1"/>
                </a:solidFill>
                <a:effectLst/>
                <a:latin typeface="Arial" panose="020B0604020202020204" pitchFamily="34" charset="0"/>
              </a:rPr>
              <a:t> </a:t>
            </a:r>
            <a:r>
              <a:rPr lang="en-US" sz="4400" b="1" i="0" dirty="0" err="1">
                <a:solidFill>
                  <a:schemeClr val="bg1"/>
                </a:solidFill>
                <a:effectLst/>
                <a:latin typeface="Arial" panose="020B0604020202020204" pitchFamily="34" charset="0"/>
              </a:rPr>
              <a:t>hãy</a:t>
            </a:r>
            <a:r>
              <a:rPr lang="en-US" sz="4400" b="1" i="0" dirty="0">
                <a:solidFill>
                  <a:schemeClr val="bg1"/>
                </a:solidFill>
                <a:effectLst/>
                <a:latin typeface="Arial" panose="020B0604020202020204" pitchFamily="34" charset="0"/>
              </a:rPr>
              <a:t> </a:t>
            </a:r>
            <a:r>
              <a:rPr lang="en-US" sz="4400" b="1" i="0" dirty="0" err="1">
                <a:solidFill>
                  <a:schemeClr val="bg1"/>
                </a:solidFill>
                <a:effectLst/>
                <a:latin typeface="Arial" panose="020B0604020202020204" pitchFamily="34" charset="0"/>
              </a:rPr>
              <a:t>hồi</a:t>
            </a:r>
            <a:r>
              <a:rPr lang="en-US" sz="4400" b="1" i="0" dirty="0">
                <a:solidFill>
                  <a:schemeClr val="bg1"/>
                </a:solidFill>
                <a:effectLst/>
                <a:latin typeface="Arial" panose="020B0604020202020204" pitchFamily="34" charset="0"/>
              </a:rPr>
              <a:t> </a:t>
            </a:r>
            <a:r>
              <a:rPr lang="en-US" sz="4400" b="1" i="0" dirty="0" err="1">
                <a:solidFill>
                  <a:schemeClr val="bg1"/>
                </a:solidFill>
                <a:effectLst/>
                <a:latin typeface="Arial" panose="020B0604020202020204" pitchFamily="34" charset="0"/>
              </a:rPr>
              <a:t>sinh</a:t>
            </a:r>
            <a:r>
              <a:rPr lang="en-US" sz="4400" b="1" i="0" dirty="0">
                <a:solidFill>
                  <a:schemeClr val="bg1"/>
                </a:solidFill>
                <a:effectLst/>
                <a:latin typeface="Arial" panose="020B0604020202020204" pitchFamily="34" charset="0"/>
              </a:rPr>
              <a:t> (c. 33).</a:t>
            </a:r>
            <a:endParaRPr lang="en-US" sz="4400" b="1" dirty="0">
              <a:solidFill>
                <a:schemeClr val="bg1"/>
              </a:solidFill>
            </a:endParaRPr>
          </a:p>
        </p:txBody>
      </p:sp>
    </p:spTree>
    <p:extLst>
      <p:ext uri="{BB962C8B-B14F-4D97-AF65-F5344CB8AC3E}">
        <p14:creationId xmlns:p14="http://schemas.microsoft.com/office/powerpoint/2010/main" val="1104785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6878C9-76C9-FA44-2D27-3E14DE32C1B7}"/>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44CF4DF7-EE09-482B-8183-69B101CCE8B0}"/>
              </a:ext>
            </a:extLst>
          </p:cNvPr>
          <p:cNvSpPr txBox="1"/>
          <p:nvPr/>
        </p:nvSpPr>
        <p:spPr>
          <a:xfrm>
            <a:off x="-152400" y="83819"/>
            <a:ext cx="8458200" cy="707886"/>
          </a:xfrm>
          <a:prstGeom prst="rect">
            <a:avLst/>
          </a:prstGeom>
          <a:noFill/>
        </p:spPr>
        <p:txBody>
          <a:bodyPr wrap="square">
            <a:spAutoFit/>
          </a:bodyPr>
          <a:lstStyle/>
          <a:p>
            <a:pPr algn="ctr"/>
            <a:r>
              <a:rPr lang="en-US" sz="4000" b="1" dirty="0" err="1">
                <a:solidFill>
                  <a:srgbClr val="FFFF00"/>
                </a:solidFill>
                <a:latin typeface="Arial" panose="020B0604020202020204" pitchFamily="34" charset="0"/>
              </a:rPr>
              <a:t>Bài</a:t>
            </a:r>
            <a:r>
              <a:rPr lang="en-US" sz="4000" b="1" dirty="0">
                <a:solidFill>
                  <a:srgbClr val="FFFF00"/>
                </a:solidFill>
                <a:latin typeface="Arial" panose="020B0604020202020204" pitchFamily="34" charset="0"/>
              </a:rPr>
              <a:t> </a:t>
            </a:r>
            <a:r>
              <a:rPr lang="en-US" sz="4000" b="1" dirty="0" err="1">
                <a:solidFill>
                  <a:srgbClr val="FFFF00"/>
                </a:solidFill>
                <a:latin typeface="Arial" panose="020B0604020202020204" pitchFamily="34" charset="0"/>
              </a:rPr>
              <a:t>Đọc</a:t>
            </a:r>
            <a:r>
              <a:rPr lang="en-US" sz="4000" b="1" dirty="0">
                <a:solidFill>
                  <a:srgbClr val="FFFF00"/>
                </a:solidFill>
                <a:latin typeface="Arial" panose="020B0604020202020204" pitchFamily="34" charset="0"/>
              </a:rPr>
              <a:t> 2: </a:t>
            </a:r>
            <a:r>
              <a:rPr lang="en-US" sz="4000" b="0" i="0" dirty="0">
                <a:solidFill>
                  <a:schemeClr val="bg1"/>
                </a:solidFill>
                <a:effectLst/>
                <a:latin typeface="Arial" panose="020B0604020202020204" pitchFamily="34" charset="0"/>
              </a:rPr>
              <a:t>Cl 1, 15-20</a:t>
            </a:r>
            <a:endParaRPr lang="en-US" sz="4000" dirty="0">
              <a:solidFill>
                <a:schemeClr val="bg1"/>
              </a:solidFill>
            </a:endParaRPr>
          </a:p>
        </p:txBody>
      </p:sp>
      <p:pic>
        <p:nvPicPr>
          <p:cNvPr id="8" name="Picture 7">
            <a:extLst>
              <a:ext uri="{FF2B5EF4-FFF2-40B4-BE49-F238E27FC236}">
                <a16:creationId xmlns:a16="http://schemas.microsoft.com/office/drawing/2014/main" id="{F2410B25-C385-43E7-958B-03F48D6A641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9099" y="3398039"/>
            <a:ext cx="4305302" cy="1929963"/>
          </a:xfrm>
          <a:prstGeom prst="rect">
            <a:avLst/>
          </a:prstGeom>
        </p:spPr>
      </p:pic>
      <p:sp>
        <p:nvSpPr>
          <p:cNvPr id="10" name="TextBox 9">
            <a:extLst>
              <a:ext uri="{FF2B5EF4-FFF2-40B4-BE49-F238E27FC236}">
                <a16:creationId xmlns:a16="http://schemas.microsoft.com/office/drawing/2014/main" id="{4E615AF0-4117-408C-B7B7-2083B2CCA744}"/>
              </a:ext>
            </a:extLst>
          </p:cNvPr>
          <p:cNvSpPr txBox="1"/>
          <p:nvPr/>
        </p:nvSpPr>
        <p:spPr>
          <a:xfrm>
            <a:off x="129547" y="751254"/>
            <a:ext cx="8884905" cy="1446550"/>
          </a:xfrm>
          <a:prstGeom prst="rect">
            <a:avLst/>
          </a:prstGeom>
          <a:noFill/>
        </p:spPr>
        <p:txBody>
          <a:bodyPr wrap="square">
            <a:spAutoFit/>
          </a:bodyPr>
          <a:lstStyle/>
          <a:p>
            <a:r>
              <a:rPr lang="vi-VN" sz="4400" b="1" i="1" dirty="0">
                <a:solidFill>
                  <a:schemeClr val="bg1"/>
                </a:solidFill>
                <a:effectLst/>
                <a:latin typeface="Arial" panose="020B0604020202020204" pitchFamily="34" charset="0"/>
              </a:rPr>
              <a:t>“Mọi vật đã được tạo thành nhờ Người và trong Người”.</a:t>
            </a:r>
            <a:endParaRPr lang="en-US" sz="4400" b="1" dirty="0">
              <a:solidFill>
                <a:schemeClr val="bg1"/>
              </a:solidFill>
            </a:endParaRPr>
          </a:p>
        </p:txBody>
      </p:sp>
      <p:sp>
        <p:nvSpPr>
          <p:cNvPr id="12" name="TextBox 11">
            <a:extLst>
              <a:ext uri="{FF2B5EF4-FFF2-40B4-BE49-F238E27FC236}">
                <a16:creationId xmlns:a16="http://schemas.microsoft.com/office/drawing/2014/main" id="{5C9E6B1C-B8EA-4103-A465-CCD23111C888}"/>
              </a:ext>
            </a:extLst>
          </p:cNvPr>
          <p:cNvSpPr txBox="1"/>
          <p:nvPr/>
        </p:nvSpPr>
        <p:spPr>
          <a:xfrm>
            <a:off x="304797" y="2110584"/>
            <a:ext cx="8709655" cy="1323439"/>
          </a:xfrm>
          <a:prstGeom prst="rect">
            <a:avLst/>
          </a:prstGeom>
          <a:noFill/>
        </p:spPr>
        <p:txBody>
          <a:bodyPr wrap="square">
            <a:spAutoFit/>
          </a:bodyPr>
          <a:lstStyle/>
          <a:p>
            <a:r>
              <a:rPr lang="vi-VN" sz="4000" b="0" i="0" dirty="0">
                <a:solidFill>
                  <a:schemeClr val="bg1"/>
                </a:solidFill>
                <a:effectLst/>
                <a:latin typeface="Arial" panose="020B0604020202020204" pitchFamily="34" charset="0"/>
              </a:rPr>
              <a:t>Trích thư Thánh Phaolô Tông đồ gửi </a:t>
            </a:r>
            <a:r>
              <a:rPr lang="en-US" sz="4000" b="0" i="0" dirty="0" err="1">
                <a:solidFill>
                  <a:schemeClr val="bg1"/>
                </a:solidFill>
                <a:effectLst/>
                <a:latin typeface="Arial" panose="020B0604020202020204" pitchFamily="34" charset="0"/>
              </a:rPr>
              <a:t>tín</a:t>
            </a:r>
            <a:r>
              <a:rPr lang="en-US" sz="4000" b="0" i="0" dirty="0">
                <a:solidFill>
                  <a:schemeClr val="bg1"/>
                </a:solidFill>
                <a:effectLst/>
                <a:latin typeface="Arial" panose="020B0604020202020204" pitchFamily="34" charset="0"/>
              </a:rPr>
              <a:t> </a:t>
            </a:r>
            <a:r>
              <a:rPr lang="en-US" sz="4000" b="0" i="0" dirty="0" err="1">
                <a:solidFill>
                  <a:schemeClr val="bg1"/>
                </a:solidFill>
                <a:effectLst/>
                <a:latin typeface="Arial" panose="020B0604020202020204" pitchFamily="34" charset="0"/>
              </a:rPr>
              <a:t>hữu</a:t>
            </a:r>
            <a:r>
              <a:rPr lang="en-US" sz="4000" b="0" i="0" dirty="0">
                <a:solidFill>
                  <a:schemeClr val="bg1"/>
                </a:solidFill>
                <a:effectLst/>
                <a:latin typeface="Arial" panose="020B0604020202020204" pitchFamily="34" charset="0"/>
              </a:rPr>
              <a:t> </a:t>
            </a:r>
            <a:r>
              <a:rPr lang="en-US" sz="4000" b="0" i="0" dirty="0" err="1">
                <a:solidFill>
                  <a:schemeClr val="bg1"/>
                </a:solidFill>
                <a:effectLst/>
                <a:latin typeface="Arial" panose="020B0604020202020204" pitchFamily="34" charset="0"/>
              </a:rPr>
              <a:t>Côlôxê</a:t>
            </a:r>
            <a:r>
              <a:rPr lang="en-US" sz="4000" b="0" i="0" dirty="0">
                <a:solidFill>
                  <a:schemeClr val="bg1"/>
                </a:solidFill>
                <a:effectLst/>
                <a:latin typeface="Arial" panose="020B0604020202020204" pitchFamily="34" charset="0"/>
              </a:rPr>
              <a:t>.</a:t>
            </a:r>
            <a:endParaRPr lang="en-US" sz="4000" dirty="0">
              <a:solidFill>
                <a:schemeClr val="bg1"/>
              </a:solidFill>
            </a:endParaRPr>
          </a:p>
        </p:txBody>
      </p:sp>
    </p:spTree>
    <p:extLst>
      <p:ext uri="{BB962C8B-B14F-4D97-AF65-F5344CB8AC3E}">
        <p14:creationId xmlns:p14="http://schemas.microsoft.com/office/powerpoint/2010/main" val="42759488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8600" y="666750"/>
            <a:ext cx="8534400" cy="3962400"/>
          </a:xfrm>
        </p:spPr>
        <p:txBody>
          <a:bodyPr>
            <a:noAutofit/>
          </a:bodyPr>
          <a:lstStyle/>
          <a:p>
            <a:pPr algn="just"/>
            <a:r>
              <a:rPr lang="en-US" sz="5400" b="1" u="sng" dirty="0">
                <a:solidFill>
                  <a:srgbClr val="FFFF00"/>
                </a:solidFill>
                <a:effectLst/>
                <a:latin typeface="+mj-lt"/>
                <a:cs typeface="Times New Roman" pitchFamily="18" charset="0"/>
              </a:rPr>
              <a:t>Alleluia-alleluia</a:t>
            </a:r>
            <a:r>
              <a:rPr lang="en-US" b="1" u="sng" dirty="0">
                <a:solidFill>
                  <a:srgbClr val="FFFF00"/>
                </a:solidFill>
                <a:effectLst/>
                <a:latin typeface="Arial" panose="020B0604020202020204" pitchFamily="34" charset="0"/>
                <a:cs typeface="Arial" panose="020B0604020202020204" pitchFamily="34" charset="0"/>
              </a:rPr>
              <a:t>:</a:t>
            </a:r>
            <a:r>
              <a:rPr lang="en-US" b="1" dirty="0">
                <a:solidFill>
                  <a:schemeClr val="bg1"/>
                </a:solidFill>
                <a:effectLst/>
                <a:latin typeface="Arial" panose="020B0604020202020204" pitchFamily="34" charset="0"/>
                <a:cs typeface="Arial" panose="020B0604020202020204" pitchFamily="34" charset="0"/>
              </a:rPr>
              <a:t> </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Chúc</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tụng</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Ðức</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Vua</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Ðấng</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nhân</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danh</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Chúa</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mà</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đến</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bình</a:t>
            </a:r>
            <a:r>
              <a:rPr lang="en-US" b="1" i="0" dirty="0">
                <a:solidFill>
                  <a:schemeClr val="bg1"/>
                </a:solidFill>
                <a:effectLst/>
                <a:latin typeface="Arial" panose="020B0604020202020204" pitchFamily="34" charset="0"/>
              </a:rPr>
              <a:t> an </a:t>
            </a:r>
            <a:r>
              <a:rPr lang="en-US" b="1" i="0" dirty="0" err="1">
                <a:solidFill>
                  <a:schemeClr val="bg1"/>
                </a:solidFill>
                <a:effectLst/>
                <a:latin typeface="Arial" panose="020B0604020202020204" pitchFamily="34" charset="0"/>
              </a:rPr>
              <a:t>trên</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trời</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và</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vinh</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quang</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trên</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các</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tầng</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trời</a:t>
            </a:r>
            <a:r>
              <a:rPr lang="en-US" b="1" i="0" dirty="0">
                <a:solidFill>
                  <a:schemeClr val="bg1"/>
                </a:solidFill>
                <a:effectLst/>
                <a:latin typeface="Arial" panose="020B0604020202020204" pitchFamily="34" charset="0"/>
              </a:rPr>
              <a:t>. – </a:t>
            </a:r>
            <a:r>
              <a:rPr lang="vi-VN" b="1" i="0" dirty="0">
                <a:solidFill>
                  <a:schemeClr val="bg1"/>
                </a:solidFill>
                <a:effectLst/>
                <a:latin typeface="Arial" panose="020B0604020202020204" pitchFamily="34" charset="0"/>
              </a:rPr>
              <a:t> </a:t>
            </a:r>
            <a:r>
              <a:rPr lang="en-US" b="1" i="0" dirty="0">
                <a:solidFill>
                  <a:schemeClr val="bg1"/>
                </a:solidFill>
                <a:effectLst/>
                <a:latin typeface="Arial" panose="020B0604020202020204" pitchFamily="34" charset="0"/>
              </a:rPr>
              <a:t> </a:t>
            </a:r>
            <a:r>
              <a:rPr lang="en-US" b="1" u="sng" dirty="0">
                <a:solidFill>
                  <a:srgbClr val="FFFF00"/>
                </a:solidFill>
                <a:effectLst/>
                <a:latin typeface="Arial" panose="020B0604020202020204" pitchFamily="34" charset="0"/>
                <a:cs typeface="Arial" panose="020B0604020202020204" pitchFamily="34" charset="0"/>
              </a:rPr>
              <a:t>Alleluia.</a:t>
            </a:r>
          </a:p>
        </p:txBody>
      </p:sp>
      <p:sp>
        <p:nvSpPr>
          <p:cNvPr id="3" name="TextBox 2">
            <a:extLst>
              <a:ext uri="{FF2B5EF4-FFF2-40B4-BE49-F238E27FC236}">
                <a16:creationId xmlns:a16="http://schemas.microsoft.com/office/drawing/2014/main" id="{905E3580-F9C8-47BF-A7D4-10DC39062D72}"/>
              </a:ext>
            </a:extLst>
          </p:cNvPr>
          <p:cNvSpPr txBox="1"/>
          <p:nvPr/>
        </p:nvSpPr>
        <p:spPr>
          <a:xfrm>
            <a:off x="1790700" y="26670"/>
            <a:ext cx="5410200" cy="769441"/>
          </a:xfrm>
          <a:prstGeom prst="rect">
            <a:avLst/>
          </a:prstGeom>
          <a:noFill/>
        </p:spPr>
        <p:txBody>
          <a:bodyPr wrap="square" rtlCol="0">
            <a:spAutoFit/>
          </a:bodyPr>
          <a:lstStyle/>
          <a:p>
            <a:r>
              <a:rPr lang="en-US" sz="4400" b="0" i="0" dirty="0">
                <a:solidFill>
                  <a:srgbClr val="FF0000"/>
                </a:solidFill>
                <a:effectLst/>
                <a:latin typeface="Arial" panose="020B0604020202020204" pitchFamily="34" charset="0"/>
              </a:rPr>
              <a:t>Alleluia: </a:t>
            </a:r>
            <a:r>
              <a:rPr lang="en-US" sz="4400" b="0" i="0" dirty="0">
                <a:solidFill>
                  <a:schemeClr val="bg1"/>
                </a:solidFill>
                <a:effectLst/>
                <a:latin typeface="Arial" panose="020B0604020202020204" pitchFamily="34" charset="0"/>
              </a:rPr>
              <a:t>Lc 19, 38</a:t>
            </a:r>
            <a:endParaRPr lang="en-US" sz="4400" dirty="0">
              <a:solidFill>
                <a:schemeClr val="bg1"/>
              </a:solidFill>
            </a:endParaRPr>
          </a:p>
        </p:txBody>
      </p:sp>
    </p:spTree>
    <p:extLst>
      <p:ext uri="{BB962C8B-B14F-4D97-AF65-F5344CB8AC3E}">
        <p14:creationId xmlns:p14="http://schemas.microsoft.com/office/powerpoint/2010/main" val="27154289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438987A-0A27-4D2A-959B-E03F4AFCB5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67"/>
            <a:ext cx="9144000" cy="5147367"/>
          </a:xfrm>
          <a:prstGeom prst="rect">
            <a:avLst/>
          </a:prstGeom>
        </p:spPr>
      </p:pic>
      <p:sp>
        <p:nvSpPr>
          <p:cNvPr id="11" name="TextBox 10">
            <a:extLst>
              <a:ext uri="{FF2B5EF4-FFF2-40B4-BE49-F238E27FC236}">
                <a16:creationId xmlns:a16="http://schemas.microsoft.com/office/drawing/2014/main" id="{725C37F6-49A0-42A3-9DA9-EF3A1D413CD4}"/>
              </a:ext>
            </a:extLst>
          </p:cNvPr>
          <p:cNvSpPr txBox="1"/>
          <p:nvPr/>
        </p:nvSpPr>
        <p:spPr>
          <a:xfrm>
            <a:off x="3886200" y="3638550"/>
            <a:ext cx="4419600" cy="523220"/>
          </a:xfrm>
          <a:prstGeom prst="rect">
            <a:avLst/>
          </a:prstGeom>
          <a:noFill/>
        </p:spPr>
        <p:txBody>
          <a:bodyPr wrap="square">
            <a:spAutoFit/>
          </a:bodyPr>
          <a:lstStyle/>
          <a:p>
            <a:r>
              <a:rPr lang="en-US" sz="2800" b="1" i="0" dirty="0" err="1">
                <a:solidFill>
                  <a:srgbClr val="00B0F0"/>
                </a:solidFill>
                <a:effectLst/>
                <a:latin typeface="Arial" panose="020B0604020202020204" pitchFamily="34" charset="0"/>
              </a:rPr>
              <a:t>Phúc</a:t>
            </a:r>
            <a:r>
              <a:rPr lang="en-US" sz="2800" b="1" i="0" dirty="0">
                <a:solidFill>
                  <a:srgbClr val="00B0F0"/>
                </a:solidFill>
                <a:effectLst/>
                <a:latin typeface="Arial" panose="020B0604020202020204" pitchFamily="34" charset="0"/>
              </a:rPr>
              <a:t> </a:t>
            </a:r>
            <a:r>
              <a:rPr lang="en-US" sz="2800" b="1" i="0" dirty="0" err="1">
                <a:solidFill>
                  <a:srgbClr val="00B0F0"/>
                </a:solidFill>
                <a:effectLst/>
                <a:latin typeface="Arial" panose="020B0604020202020204" pitchFamily="34" charset="0"/>
              </a:rPr>
              <a:t>Âm</a:t>
            </a:r>
            <a:r>
              <a:rPr lang="en-US" sz="2800" b="1" i="0" dirty="0">
                <a:solidFill>
                  <a:srgbClr val="00B0F0"/>
                </a:solidFill>
                <a:effectLst/>
                <a:latin typeface="Arial" panose="020B0604020202020204" pitchFamily="34" charset="0"/>
              </a:rPr>
              <a:t>: Lc 10, 25-37</a:t>
            </a:r>
            <a:endParaRPr lang="en-US" sz="2800" b="1" dirty="0">
              <a:solidFill>
                <a:srgbClr val="00B0F0"/>
              </a:solidFill>
            </a:endParaRPr>
          </a:p>
        </p:txBody>
      </p:sp>
      <p:pic>
        <p:nvPicPr>
          <p:cNvPr id="12" name="Picture 11">
            <a:extLst>
              <a:ext uri="{FF2B5EF4-FFF2-40B4-BE49-F238E27FC236}">
                <a16:creationId xmlns:a16="http://schemas.microsoft.com/office/drawing/2014/main" id="{8AC28C29-B5CF-4324-B8AA-9EC6B0A839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 y="285750"/>
            <a:ext cx="1066800" cy="1066800"/>
          </a:xfrm>
          <a:prstGeom prst="rect">
            <a:avLst/>
          </a:prstGeom>
        </p:spPr>
      </p:pic>
    </p:spTree>
    <p:extLst>
      <p:ext uri="{BB962C8B-B14F-4D97-AF65-F5344CB8AC3E}">
        <p14:creationId xmlns:p14="http://schemas.microsoft.com/office/powerpoint/2010/main" val="31771518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2183E6E-1422-D2E3-0249-E66D59F5F4D5}"/>
            </a:ext>
          </a:extLst>
        </p:cNvPr>
        <p:cNvGrpSpPr/>
        <p:nvPr/>
      </p:nvGrpSpPr>
      <p:grpSpPr>
        <a:xfrm>
          <a:off x="0" y="0"/>
          <a:ext cx="0" cy="0"/>
          <a:chOff x="0" y="0"/>
          <a:chExt cx="0" cy="0"/>
        </a:xfrm>
      </p:grpSpPr>
      <p:pic>
        <p:nvPicPr>
          <p:cNvPr id="3" name="Picture 2" descr="A person praying with his hands together&#10;&#10;Description automatically generated">
            <a:extLst>
              <a:ext uri="{FF2B5EF4-FFF2-40B4-BE49-F238E27FC236}">
                <a16:creationId xmlns:a16="http://schemas.microsoft.com/office/drawing/2014/main" id="{85AF943B-B4DA-B9FB-E191-596278583F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5314807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856</TotalTime>
  <Words>279</Words>
  <Application>Microsoft Office PowerPoint</Application>
  <PresentationFormat>On-screen Show (16:9)</PresentationFormat>
  <Paragraphs>30</Paragraphs>
  <Slides>15</Slides>
  <Notes>5</Notes>
  <HiddenSlides>0</HiddenSlides>
  <MMClips>0</MMClips>
  <ScaleCrop>false</ScaleCrop>
  <HeadingPairs>
    <vt:vector size="6" baseType="variant">
      <vt:variant>
        <vt:lpstr>Fonts Used</vt:lpstr>
      </vt:variant>
      <vt:variant>
        <vt:i4>3</vt:i4>
      </vt:variant>
      <vt:variant>
        <vt:lpstr>Theme</vt:lpstr>
      </vt:variant>
      <vt:variant>
        <vt:i4>8</vt:i4>
      </vt:variant>
      <vt:variant>
        <vt:lpstr>Slide Titles</vt:lpstr>
      </vt:variant>
      <vt:variant>
        <vt:i4>15</vt:i4>
      </vt:variant>
    </vt:vector>
  </HeadingPairs>
  <TitlesOfParts>
    <vt:vector size="26" baseType="lpstr">
      <vt:lpstr>Arial</vt:lpstr>
      <vt:lpstr>Calibri</vt:lpstr>
      <vt:lpstr>UTM American Sans</vt:lpstr>
      <vt:lpstr>Office Theme</vt:lpstr>
      <vt:lpstr>3_Office Theme</vt:lpstr>
      <vt:lpstr>5_Office Theme</vt:lpstr>
      <vt:lpstr>6_Office Theme</vt:lpstr>
      <vt:lpstr>9_Office Theme</vt:lpstr>
      <vt:lpstr>38_Default Design</vt:lpstr>
      <vt:lpstr>10_Office Theme</vt:lpstr>
      <vt:lpstr>7_Office Theme</vt:lpstr>
      <vt:lpstr>PowerPoint Presentation</vt:lpstr>
      <vt:lpstr>Phần tôi, nhờ công chính, tôi sẽ được nhìn thấy thánh nhan Chúa, tôi sẽ được no thoả khi Chúa tỏ bầy sự vinh quang của Chúa</vt:lpstr>
      <vt:lpstr> </vt:lpstr>
      <vt:lpstr>PowerPoint Presentation</vt:lpstr>
      <vt:lpstr>  </vt:lpstr>
      <vt:lpstr>PowerPoint Presentation</vt:lpstr>
      <vt:lpstr>Alleluia-alleluia: – Chúc tụng Ðức Vua, Ðấng nhân danh Chúa mà đến, bình an trên trời và vinh quang trên các tầng trời. –   Alleluia.</vt:lpstr>
      <vt:lpstr>PowerPoint Presentation</vt:lpstr>
      <vt:lpstr>PowerPoint Presentation</vt:lpstr>
      <vt:lpstr>KINH TIN KÍNH</vt:lpstr>
      <vt:lpstr>PowerPoint Presentation</vt:lpstr>
      <vt:lpstr>PowerPoint Presentation</vt:lpstr>
      <vt:lpstr> Đến như chim sẻ còn kiếm được nhà, và chim nhạn tìm ra tổ ấm, để làm nơi ấp ủ con mình, cạnh bàn thờ Chúa, ôi Chúa thiên binh. Ôi đại vương và Thiên Chúa tôi. Phúc cho những ai trú ngụ nơi nhà Chúa, họ sẽ ca tụng Chúa tới muôn đời.</vt:lpstr>
      <vt:lpstr>Ca Kết Lễ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Thánh Vịnh 103 Chúa Giêsu Chịu Phép Rửa Năm C Lm Kim Long</dc:title>
  <dc:creator>Hung Nam</dc:creator>
  <cp:lastModifiedBy>PC</cp:lastModifiedBy>
  <cp:revision>146</cp:revision>
  <dcterms:created xsi:type="dcterms:W3CDTF">2021-12-05T01:20:54Z</dcterms:created>
  <dcterms:modified xsi:type="dcterms:W3CDTF">2025-07-01T11:00:17Z</dcterms:modified>
</cp:coreProperties>
</file>