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4" r:id="rId2"/>
    <p:sldId id="257" r:id="rId3"/>
    <p:sldId id="258" r:id="rId4"/>
    <p:sldId id="260" r:id="rId5"/>
    <p:sldId id="261" r:id="rId6"/>
    <p:sldId id="275" r:id="rId7"/>
    <p:sldId id="324" r:id="rId8"/>
    <p:sldId id="287" r:id="rId9"/>
    <p:sldId id="292" r:id="rId10"/>
    <p:sldId id="284" r:id="rId11"/>
    <p:sldId id="282" r:id="rId12"/>
    <p:sldId id="283" r:id="rId13"/>
    <p:sldId id="323" r:id="rId14"/>
  </p:sldIdLst>
  <p:sldSz cx="9144000" cy="5143500" type="screen16x9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71E5F1-923A-41DF-A326-464730339D0C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90780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533396" y="763588"/>
            <a:ext cx="6705596" cy="377189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40" y="4777557"/>
            <a:ext cx="6217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F021F4E-B197-4692-8645-753E8A4C6D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6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4933" marR="0" lvl="0" indent="-174933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16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9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0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3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89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56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1F021F4E-B197-4692-8645-753E8A4C6D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21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443" y="1597493"/>
            <a:ext cx="7773122" cy="11027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2322" y="2914147"/>
            <a:ext cx="6400800" cy="1314495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834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983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41278" y="192261"/>
            <a:ext cx="1988637" cy="450299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72477" y="192261"/>
            <a:ext cx="5830561" cy="450299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45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07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878" y="3305144"/>
            <a:ext cx="7771677" cy="1021787"/>
          </a:xfrm>
        </p:spPr>
        <p:txBody>
          <a:bodyPr anchor="t"/>
          <a:lstStyle>
            <a:lvl1pPr>
              <a:defRPr sz="3200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878" y="2179673"/>
            <a:ext cx="7771677" cy="1125480"/>
          </a:xfrm>
        </p:spPr>
        <p:txBody>
          <a:bodyPr anchor="b"/>
          <a:lstStyle>
            <a:lvl1pPr marL="0" indent="0">
              <a:buNone/>
              <a:defRPr sz="16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21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2477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720324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11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6297"/>
            <a:ext cx="8229600" cy="8565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922" y="1151403"/>
            <a:ext cx="403919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922" y="1630969"/>
            <a:ext cx="403919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444" y="1151403"/>
            <a:ext cx="404207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444" y="1630969"/>
            <a:ext cx="404207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318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354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2263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5218"/>
            <a:ext cx="3008156" cy="870572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523" y="205218"/>
            <a:ext cx="5111998" cy="4389577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922" y="1075791"/>
            <a:ext cx="3008156" cy="3519013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84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800" y="3600020"/>
            <a:ext cx="5486400" cy="425561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800" y="459047"/>
            <a:ext cx="5486400" cy="3086959"/>
          </a:xfrm>
        </p:spPr>
        <p:txBody>
          <a:bodyPr/>
          <a:lstStyle>
            <a:lvl1pPr marL="0" indent="0">
              <a:buNone/>
              <a:defRPr sz="2600"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800" y="4025581"/>
            <a:ext cx="5486400" cy="603787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940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72038" y="192033"/>
            <a:ext cx="7808491" cy="858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2038" y="1335654"/>
            <a:ext cx="7957721" cy="33593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673" y="4815010"/>
            <a:ext cx="8486089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3215" y="4959522"/>
            <a:ext cx="7340547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45000"/>
        <a:buFont typeface="StarSymbol"/>
        <a:buChar char=""/>
        <a:tabLst/>
        <a:defRPr lang="en-US" sz="1800" b="1" i="1" u="none" strike="noStrike" kern="0" cap="none" spc="0" baseline="0">
          <a:solidFill>
            <a:srgbClr val="FF9966"/>
          </a:solidFill>
          <a:uFillTx/>
          <a:latin typeface="Albany" pitchFamily="34"/>
          <a:ea typeface="Arial Unicode MS" pitchFamily="2"/>
          <a:cs typeface="Tahoma" pitchFamily="2"/>
        </a:defRPr>
      </a:lvl1pPr>
    </p:titleStyle>
    <p:bodyStyle>
      <a:lvl1pPr marL="431999" marR="0" lvl="0" indent="-323999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1pPr>
      <a:lvl2pPr marL="863998" marR="0" lvl="1" indent="-287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8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2pPr>
      <a:lvl3pPr marL="1295997" marR="0" lvl="2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3pPr>
      <a:lvl4pPr marL="1727996" marR="0" lvl="3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4pPr>
      <a:lvl5pPr marL="2159995" marR="0" lvl="4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7D4F93-06CC-4892-9E23-9121FCF96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F2E1D8-341E-4DDF-8CA9-BD86EDF89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38" y="252925"/>
            <a:ext cx="1105509" cy="11055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A6C039-A846-4291-821A-5881D58E1199}"/>
              </a:ext>
            </a:extLst>
          </p:cNvPr>
          <p:cNvSpPr txBox="1"/>
          <p:nvPr/>
        </p:nvSpPr>
        <p:spPr>
          <a:xfrm>
            <a:off x="2205588" y="4339478"/>
            <a:ext cx="62991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XVIII THƯỜNG NIÊN A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6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D1D2B8-41DE-4597-A977-6FAD641A8BC5}"/>
              </a:ext>
            </a:extLst>
          </p:cNvPr>
          <p:cNvSpPr/>
          <p:nvPr/>
        </p:nvSpPr>
        <p:spPr>
          <a:xfrm>
            <a:off x="2438400" y="211455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A340E-9EEB-471A-9B11-1E3886AEF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9550"/>
            <a:ext cx="2022605" cy="3486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81A6EB-F194-40CB-8DCD-C51936976E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6B83D-A68C-4D8F-8389-803FA7056D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85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611C6C-E32C-4BEE-8FCE-91F48C1049FE}"/>
              </a:ext>
            </a:extLst>
          </p:cNvPr>
          <p:cNvSpPr txBox="1"/>
          <p:nvPr/>
        </p:nvSpPr>
        <p:spPr>
          <a:xfrm>
            <a:off x="3512956" y="2063918"/>
            <a:ext cx="5299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LỄ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E78D3-65CE-46F9-A1D9-2C45C098F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3" y="1186305"/>
            <a:ext cx="3563910" cy="356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84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23BA6D-69E3-42D6-86FD-7E5208EF7B54}"/>
              </a:ext>
            </a:extLst>
          </p:cNvPr>
          <p:cNvSpPr txBox="1"/>
          <p:nvPr/>
        </p:nvSpPr>
        <p:spPr>
          <a:xfrm>
            <a:off x="2514599" y="306655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HIỆP LỄ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606FA-EB6E-4C18-88E0-2959E4C9D701}"/>
              </a:ext>
            </a:extLst>
          </p:cNvPr>
          <p:cNvSpPr txBox="1"/>
          <p:nvPr/>
        </p:nvSpPr>
        <p:spPr>
          <a:xfrm>
            <a:off x="505750" y="1149748"/>
            <a:ext cx="826196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Chúa, xin ban cho chúng tôi bánh bởi trời, có đủ mọi mùi thơm ngon và mọi hương vị ngọt ngào.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429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7D4F93-06CC-4892-9E23-9121FCF96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F2E1D8-341E-4DDF-8CA9-BD86EDF89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38" y="252925"/>
            <a:ext cx="1105509" cy="11055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A6C039-A846-4291-821A-5881D58E1199}"/>
              </a:ext>
            </a:extLst>
          </p:cNvPr>
          <p:cNvSpPr txBox="1"/>
          <p:nvPr/>
        </p:nvSpPr>
        <p:spPr>
          <a:xfrm>
            <a:off x="2205588" y="4339478"/>
            <a:ext cx="62991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XVIII THƯỜNG NIÊN A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843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259280" y="692878"/>
            <a:ext cx="8625439" cy="415498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/>
            <a:r>
              <a:rPr lang="en-US" sz="4000" b="1" i="0" u="none" strike="noStrike" kern="1200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Ôi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Thiên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xin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vui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lòng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giải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thoát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xin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Ngài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mau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mau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giúp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đỡ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Đấng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giúp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đỡ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giải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thoát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;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Ôi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xin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Ngài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chớ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nên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chậm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trễ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7B9AF-A5E5-4DE2-917C-5A3A29380515}"/>
              </a:ext>
            </a:extLst>
          </p:cNvPr>
          <p:cNvSpPr txBox="1"/>
          <p:nvPr/>
        </p:nvSpPr>
        <p:spPr>
          <a:xfrm>
            <a:off x="2658908" y="58164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72828" y="770751"/>
            <a:ext cx="8998344" cy="76944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"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mua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lúa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mà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ăn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".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C877E-1F27-4C65-8D10-EF8FA5CC291D}"/>
              </a:ext>
            </a:extLst>
          </p:cNvPr>
          <p:cNvSpPr txBox="1"/>
          <p:nvPr/>
        </p:nvSpPr>
        <p:spPr>
          <a:xfrm>
            <a:off x="0" y="151878"/>
            <a:ext cx="90711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Is 55, 1-3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3A0B-07D5-4E35-A977-30E947C9B260}"/>
              </a:ext>
            </a:extLst>
          </p:cNvPr>
          <p:cNvSpPr txBox="1"/>
          <p:nvPr/>
        </p:nvSpPr>
        <p:spPr>
          <a:xfrm>
            <a:off x="72828" y="1517884"/>
            <a:ext cx="88041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Tiên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tri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Isaia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591D-F391-4231-BA51-FAA3CD35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692" y="2422587"/>
            <a:ext cx="5405480" cy="2915124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612707" y="1715547"/>
            <a:ext cx="8063344" cy="280076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Chúa, Chúa mở rộng bàn tay ra, và thi ân cho chúng con được no nê </a:t>
            </a:r>
            <a:endParaRPr lang="en-US" sz="44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(x. c. 16).</a:t>
            </a:r>
            <a:endParaRPr lang="en-US" sz="4400" b="1" i="0" u="none" strike="noStrike" kern="1200" cap="none" spc="0" baseline="0" dirty="0">
              <a:ln w="1270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43994" y="145883"/>
            <a:ext cx="4248476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 dirty="0" err="1">
                <a:solidFill>
                  <a:srgbClr val="FFFF00"/>
                </a:solidFill>
                <a:uFillTx/>
                <a:latin typeface="Calibri"/>
              </a:rPr>
              <a:t>Đáp</a:t>
            </a:r>
            <a:r>
              <a:rPr lang="en-US" sz="5400" b="1" i="0" u="none" strike="noStrike" kern="1200" cap="none" spc="0" baseline="0" dirty="0">
                <a:solidFill>
                  <a:srgbClr val="FFFF00"/>
                </a:solidFill>
                <a:uFillTx/>
                <a:latin typeface="Calibri"/>
              </a:rPr>
              <a:t> 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1872A9-38BF-4BF8-9466-072F5E08A766}"/>
              </a:ext>
            </a:extLst>
          </p:cNvPr>
          <p:cNvSpPr txBox="1"/>
          <p:nvPr/>
        </p:nvSpPr>
        <p:spPr>
          <a:xfrm>
            <a:off x="201837" y="980203"/>
            <a:ext cx="89421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144, 8-9. 15-16. 17-18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242613" y="745659"/>
            <a:ext cx="8658774" cy="280076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"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Không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một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tạo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vật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nào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có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thể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tách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biệt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khỏi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lòng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yêu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mến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Thiên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trong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Ðức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Kitô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ta".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896393-084D-4B4E-A270-99CEF18D03A3}"/>
              </a:ext>
            </a:extLst>
          </p:cNvPr>
          <p:cNvSpPr txBox="1"/>
          <p:nvPr/>
        </p:nvSpPr>
        <p:spPr>
          <a:xfrm>
            <a:off x="-145933" y="157586"/>
            <a:ext cx="86783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2: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Rm 8, 35. 37-39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22D72C-AB6E-499E-B488-37CE59C98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315" y="3961341"/>
            <a:ext cx="2719072" cy="13991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ECAEC9-9C65-4697-BC31-89BECEE643A7}"/>
              </a:ext>
            </a:extLst>
          </p:cNvPr>
          <p:cNvSpPr txBox="1"/>
          <p:nvPr/>
        </p:nvSpPr>
        <p:spPr>
          <a:xfrm>
            <a:off x="106775" y="3337837"/>
            <a:ext cx="81729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 thư Thánh Phaolô Tông đồ gửi tín hữu Rôma.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1CF996-EC85-4D87-A846-94F8105638D6}"/>
              </a:ext>
            </a:extLst>
          </p:cNvPr>
          <p:cNvSpPr txBox="1"/>
          <p:nvPr/>
        </p:nvSpPr>
        <p:spPr>
          <a:xfrm>
            <a:off x="867473" y="7947"/>
            <a:ext cx="7568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Alleluia: 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x. Ep 1, 17-18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2868AD-E8B9-462B-B621-E55F03EA34A5}"/>
              </a:ext>
            </a:extLst>
          </p:cNvPr>
          <p:cNvSpPr txBox="1">
            <a:spLocks/>
          </p:cNvSpPr>
          <p:nvPr/>
        </p:nvSpPr>
        <p:spPr>
          <a:xfrm>
            <a:off x="304800" y="694229"/>
            <a:ext cx="8534400" cy="3285704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"/>
              <a:tabLst/>
              <a:defRPr lang="en-US" sz="1800" b="1" i="1" u="none" strike="noStrike" kern="0" cap="none" spc="0" baseline="0">
                <a:solidFill>
                  <a:srgbClr val="FF9966"/>
                </a:solidFill>
                <a:uFillTx/>
                <a:latin typeface="Albany" pitchFamily="34"/>
                <a:ea typeface="Arial Unicode MS" pitchFamily="2"/>
                <a:cs typeface="Tahoma" pitchFamily="2"/>
              </a:defRPr>
            </a:lvl1pPr>
          </a:lstStyle>
          <a:p>
            <a:pPr algn="just"/>
            <a:r>
              <a:rPr lang="vi-VN" sz="4400" u="sng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Alleluia-allelui</a:t>
            </a:r>
            <a:r>
              <a:rPr lang="en-US" sz="4400" u="sng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a</a:t>
            </a:r>
            <a:r>
              <a:rPr lang="en-US" sz="4400" u="sng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:</a:t>
            </a:r>
            <a:r>
              <a:rPr lang="vi-VN" sz="4400" i="0" dirty="0">
                <a:solidFill>
                  <a:schemeClr val="bg1"/>
                </a:solidFill>
                <a:latin typeface="+mn-lt"/>
              </a:rPr>
              <a:t> </a:t>
            </a:r>
            <a:r>
              <a:rPr lang="vi-VN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 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Cha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Ðức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Giêsu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Kitô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ta,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soi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lòng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để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biết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thế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nào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sự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cậy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trông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kêu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gọi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ta. –  </a:t>
            </a:r>
            <a:r>
              <a:rPr lang="vi-VN" sz="4400" u="sng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05226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7D4F93-06CC-4892-9E23-9121FCF96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F2E1D8-341E-4DDF-8CA9-BD86EDF89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38" y="252925"/>
            <a:ext cx="1105509" cy="11055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A6C039-A846-4291-821A-5881D58E1199}"/>
              </a:ext>
            </a:extLst>
          </p:cNvPr>
          <p:cNvSpPr txBox="1"/>
          <p:nvPr/>
        </p:nvSpPr>
        <p:spPr>
          <a:xfrm>
            <a:off x="2205588" y="4339478"/>
            <a:ext cx="62991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 Mt 14, 13-21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77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EDB0CD-6E63-4EA8-BF0E-B95655C41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16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7B172D-3B4B-4B31-8844-E74626F7A693}"/>
              </a:ext>
            </a:extLst>
          </p:cNvPr>
          <p:cNvSpPr txBox="1"/>
          <p:nvPr/>
        </p:nvSpPr>
        <p:spPr>
          <a:xfrm>
            <a:off x="1687189" y="1708870"/>
            <a:ext cx="63401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KINH TIN KÍNH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114823"/>
      </p:ext>
    </p:extLst>
  </p:cSld>
  <p:clrMapOvr>
    <a:masterClrMapping/>
  </p:clrMapOvr>
</p:sld>
</file>

<file path=ppt/theme/theme1.xml><?xml version="1.0" encoding="utf-8"?>
<a:theme xmlns:a="http://schemas.openxmlformats.org/drawingml/2006/main" name="lyt darkblue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259</Words>
  <Application>Microsoft Office PowerPoint</Application>
  <PresentationFormat>On-screen Show (16:9)</PresentationFormat>
  <Paragraphs>23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Albany</vt:lpstr>
      <vt:lpstr>Arial</vt:lpstr>
      <vt:lpstr>Calibri</vt:lpstr>
      <vt:lpstr>Roboto</vt:lpstr>
      <vt:lpstr>StarSymbol</vt:lpstr>
      <vt:lpstr>Thorndale</vt:lpstr>
      <vt:lpstr>Times New Roman</vt:lpstr>
      <vt:lpstr>lyt darkblue_new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Quốc Văn Nguyễn</dc:creator>
  <cp:lastModifiedBy>PC</cp:lastModifiedBy>
  <cp:revision>82</cp:revision>
  <dcterms:created xsi:type="dcterms:W3CDTF">2018-11-13T15:52:26Z</dcterms:created>
  <dcterms:modified xsi:type="dcterms:W3CDTF">2026-07-22T11:39:39Z</dcterms:modified>
</cp:coreProperties>
</file>