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6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7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16" r:id="rId3"/>
    <p:sldMasterId id="2147483760" r:id="rId4"/>
    <p:sldMasterId id="2147483796" r:id="rId5"/>
    <p:sldMasterId id="2147483840" r:id="rId6"/>
    <p:sldMasterId id="2147483856" r:id="rId7"/>
    <p:sldMasterId id="2147483868" r:id="rId8"/>
  </p:sldMasterIdLst>
  <p:notesMasterIdLst>
    <p:notesMasterId r:id="rId24"/>
  </p:notesMasterIdLst>
  <p:sldIdLst>
    <p:sldId id="268" r:id="rId9"/>
    <p:sldId id="316" r:id="rId10"/>
    <p:sldId id="1015" r:id="rId11"/>
    <p:sldId id="1063" r:id="rId12"/>
    <p:sldId id="1056" r:id="rId13"/>
    <p:sldId id="1065" r:id="rId14"/>
    <p:sldId id="426" r:id="rId15"/>
    <p:sldId id="1083" r:id="rId16"/>
    <p:sldId id="1045" r:id="rId17"/>
    <p:sldId id="301" r:id="rId18"/>
    <p:sldId id="1032" r:id="rId19"/>
    <p:sldId id="1046" r:id="rId20"/>
    <p:sldId id="346" r:id="rId21"/>
    <p:sldId id="445" r:id="rId22"/>
    <p:sldId id="1084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93" autoAdjust="0"/>
  </p:normalViewPr>
  <p:slideViewPr>
    <p:cSldViewPr>
      <p:cViewPr varScale="1">
        <p:scale>
          <a:sx n="84" d="100"/>
          <a:sy n="84" d="100"/>
        </p:scale>
        <p:origin x="76" y="32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155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FC896-DBEB-4B2F-A345-24C1E6867C7E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AA1B-6C37-4EC5-BBC8-F5F527005C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161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5DAA1B-6C37-4EC5-BBC8-F5F527005C0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5052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51D5CD-5F53-4A0D-AF6F-7E1CBFB32525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124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848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788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99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5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4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330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3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50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71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20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975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941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07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1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313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98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697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696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70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406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540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71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141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5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904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8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39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56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78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35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956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361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51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2537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01131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6054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4586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34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5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450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25298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38194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4498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31314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1822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AECE-F762-405E-A9F9-80749D3B17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68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6BCFC-0261-44C7-B52D-A98F9B981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82164-64AF-4813-9BBB-7A12F931F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709D22-BAB0-4F79-B0C6-3A5AD06398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89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6C1C5-E091-4325-A7FB-826ADBD54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56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115E5-8745-4216-9AE1-5F2F4097C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496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ACC6D-1749-434E-8C30-49D0F452E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87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55740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7194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47595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84749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12737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23075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611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1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93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772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5695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9741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4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59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03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4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9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18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17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20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08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1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6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040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567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1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2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6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5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9.xml"/><Relationship Id="rId9" Type="http://schemas.openxmlformats.org/officeDocument/2006/relationships/image" Target="../media/image1.jp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39A25E-7F15-44F1-94F4-2A12B1BB4C41}" type="datetimeFigureOut">
              <a:rPr lang="en-US" smtClean="0"/>
              <a:t>7/22/2025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1B59D-EAE0-479E-86E9-837E634517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94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387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854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200E0-A970-4FED-8B50-6DDD2B09C0E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E8A8C9-28F2-4CE2-96FD-905F8AB6AEC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70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05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400" b="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defRPr sz="1400" b="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363BCF7-B196-4513-AC8D-3A0C7964A06D}" type="slidenum">
              <a:rPr lang="en-US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07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anose="020B060402020202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anose="020B060402020202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anose="020B060402020202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anose="020B060402020202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5000">
              <a:srgbClr val="003300">
                <a:lumMod val="84000"/>
                <a:lumOff val="16000"/>
              </a:srgbClr>
            </a:gs>
            <a:gs pos="8000">
              <a:srgbClr val="9CB86E"/>
            </a:gs>
            <a:gs pos="62000">
              <a:srgbClr val="156B13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AC1313-69AC-49C4-9413-EF1B6D3C38B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0B6B7-AC69-4EB7-925B-B7669F95C6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561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80D3A-F9B1-4E06-8497-5FDA6DAD9F3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94259-B4C3-4BF0-AABA-28B4D95568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43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D7681-61ED-4259-9951-E888F31EA8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086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89FC6-E9F1-482D-8AFA-6C58FFA9EB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9370"/>
            <a:ext cx="1066800" cy="106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0A2817-9B24-4578-9976-25463BED2733}"/>
              </a:ext>
            </a:extLst>
          </p:cNvPr>
          <p:cNvSpPr txBox="1"/>
          <p:nvPr/>
        </p:nvSpPr>
        <p:spPr>
          <a:xfrm>
            <a:off x="1783080" y="3181350"/>
            <a:ext cx="6705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VIII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1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"/>
            <a:ext cx="9144000" cy="5143499"/>
          </a:xfrm>
        </p:spPr>
        <p:txBody>
          <a:bodyPr>
            <a:normAutofit/>
          </a:bodyPr>
          <a:lstStyle/>
          <a:p>
            <a:r>
              <a:rPr lang="en-US" sz="6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KINH TIN KÍNH</a:t>
            </a:r>
          </a:p>
        </p:txBody>
      </p:sp>
    </p:spTree>
    <p:extLst>
      <p:ext uri="{BB962C8B-B14F-4D97-AF65-F5344CB8AC3E}">
        <p14:creationId xmlns:p14="http://schemas.microsoft.com/office/powerpoint/2010/main" val="1817792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1878596"/>
            <a:ext cx="1828799" cy="32649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09550"/>
            <a:ext cx="2022605" cy="34861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74757"/>
            <a:ext cx="2743200" cy="131330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438400" y="2114550"/>
            <a:ext cx="6248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 NGUYỆN TÍN HỮU</a:t>
            </a:r>
          </a:p>
        </p:txBody>
      </p:sp>
    </p:spTree>
    <p:extLst>
      <p:ext uri="{BB962C8B-B14F-4D97-AF65-F5344CB8AC3E}">
        <p14:creationId xmlns:p14="http://schemas.microsoft.com/office/powerpoint/2010/main" val="417667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9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80871"/>
            <a:ext cx="8382000" cy="4019549"/>
          </a:xfrm>
        </p:spPr>
        <p:txBody>
          <a:bodyPr>
            <a:normAutofit/>
          </a:bodyPr>
          <a:lstStyle/>
          <a:p>
            <a:pPr algn="just"/>
            <a:r>
              <a:rPr lang="en-US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vi-VN" b="1" i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Lạy Chúa, xin ban cho chúng tôi bánh bởi trời, có đủ mọi mùi thơm ngon và mọi hương vị ngọt ngào.</a:t>
            </a:r>
            <a:endParaRPr lang="vi-VN" b="1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9F68560-D68F-44CE-911F-84BA0FE54536}"/>
              </a:ext>
            </a:extLst>
          </p:cNvPr>
          <p:cNvSpPr txBox="1"/>
          <p:nvPr/>
        </p:nvSpPr>
        <p:spPr>
          <a:xfrm>
            <a:off x="2362200" y="323851"/>
            <a:ext cx="411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HIỆP LỄ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87986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435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Ca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Kết</a:t>
            </a:r>
            <a:r>
              <a:rPr lang="en-US" sz="8000" b="1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 </a:t>
            </a:r>
            <a:r>
              <a:rPr lang="en-US" sz="8000" b="1" dirty="0" err="1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Lễ</a:t>
            </a:r>
            <a:br>
              <a:rPr lang="en-US" sz="8000" b="0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</a:br>
            <a:endParaRPr lang="vi-VN" sz="5400" b="0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5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D7681-61ED-4259-9951-E888F31E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" y="-11430"/>
            <a:ext cx="9144000" cy="5086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89FC6-E9F1-482D-8AFA-6C58FFA9E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9370"/>
            <a:ext cx="1066800" cy="106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0A2817-9B24-4578-9976-25463BED2733}"/>
              </a:ext>
            </a:extLst>
          </p:cNvPr>
          <p:cNvSpPr txBox="1"/>
          <p:nvPr/>
        </p:nvSpPr>
        <p:spPr>
          <a:xfrm>
            <a:off x="1752600" y="3257550"/>
            <a:ext cx="637032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CHÚA NHẬT X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VII</a:t>
            </a:r>
            <a:r>
              <a:rPr lang="vi-VN" sz="2800" b="1" i="0" dirty="0">
                <a:solidFill>
                  <a:srgbClr val="FFFF00"/>
                </a:solidFill>
                <a:effectLst/>
                <a:latin typeface="Arial" panose="020B0604020202020204" pitchFamily="34" charset="0"/>
              </a:rPr>
              <a:t> THƯỜNG NIÊN – C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6750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700" y="971550"/>
            <a:ext cx="8610600" cy="3533783"/>
          </a:xfrm>
        </p:spPr>
        <p:txBody>
          <a:bodyPr>
            <a:normAutofit fontScale="90000"/>
          </a:bodyPr>
          <a:lstStyle/>
          <a:p>
            <a:pPr algn="just"/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Thiên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vui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lòng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giải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thoát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hãy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mau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mau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giúp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đỡ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Đấng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giúp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đỡ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và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giải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thoát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;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Ôi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lạy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Chúa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,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xin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Ngài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chớ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nên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chậm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b="1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trễ</a:t>
            </a:r>
            <a:r>
              <a:rPr lang="en-US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.</a:t>
            </a:r>
            <a:endParaRPr lang="vi-VN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0AEBA4-5C49-4FF1-A8EA-8BDAA70DCA94}"/>
              </a:ext>
            </a:extLst>
          </p:cNvPr>
          <p:cNvSpPr txBox="1"/>
          <p:nvPr/>
        </p:nvSpPr>
        <p:spPr>
          <a:xfrm>
            <a:off x="2209800" y="209550"/>
            <a:ext cx="4343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Nhập</a:t>
            </a:r>
            <a:r>
              <a:rPr lang="en-US" sz="4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4126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br>
              <a:rPr lang="en-US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endParaRPr lang="en-US">
              <a:solidFill>
                <a:srgbClr val="0033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anose="02020603050405020304" pitchFamily="18" charset="0"/>
              </a:rPr>
              <a:t>KINH VINH DANH</a:t>
            </a:r>
            <a:endParaRPr lang="vi-VN"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73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228600" y="87142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1: </a:t>
            </a:r>
            <a:r>
              <a:rPr lang="en-US" sz="40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Gv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 1, 2; 2, 21-23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949465"/>
            <a:ext cx="3962401" cy="21368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140972" y="795028"/>
            <a:ext cx="8862056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“Ích gì cho người bởi mọi việc mình làm”.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18112" y="2241578"/>
            <a:ext cx="886205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sách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Giảng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Viên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5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5143499"/>
          </a:xfrm>
        </p:spPr>
        <p:txBody>
          <a:bodyPr>
            <a:normAutofit/>
          </a:bodyPr>
          <a:lstStyle/>
          <a:p>
            <a:br>
              <a:rPr lang="en-US" altLang="en-US" sz="7200" b="1" u="sng" dirty="0">
                <a:solidFill>
                  <a:srgbClr val="FFFF00"/>
                </a:solidFill>
                <a:cs typeface="Times New Roman" pitchFamily="18" charset="0"/>
              </a:rPr>
            </a:br>
            <a:b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</a:br>
            <a:endParaRPr lang="en-US" b="1" dirty="0">
              <a:solidFill>
                <a:schemeClr val="bg1"/>
              </a:solidFill>
              <a:effectLst/>
              <a:latin typeface="+mj-lt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25AF5F-BBC9-4D18-B8B4-00325B9D79C5}"/>
              </a:ext>
            </a:extLst>
          </p:cNvPr>
          <p:cNvSpPr txBox="1"/>
          <p:nvPr/>
        </p:nvSpPr>
        <p:spPr>
          <a:xfrm>
            <a:off x="2857500" y="20955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48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6911F8-5CF6-4FC3-8A10-83D43FB1CF73}"/>
              </a:ext>
            </a:extLst>
          </p:cNvPr>
          <p:cNvSpPr txBox="1"/>
          <p:nvPr/>
        </p:nvSpPr>
        <p:spPr>
          <a:xfrm>
            <a:off x="2362200" y="1040547"/>
            <a:ext cx="464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Tv 94, 1-2. 6-7. 8-9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57F1DD-782D-49AD-A0C0-72F985A85B17}"/>
              </a:ext>
            </a:extLst>
          </p:cNvPr>
          <p:cNvSpPr txBox="1"/>
          <p:nvPr/>
        </p:nvSpPr>
        <p:spPr>
          <a:xfrm>
            <a:off x="445770" y="2018765"/>
            <a:ext cx="82524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Ước chi hôm nay các bạn nghe tiếng Người: các ngươi đừng cứng lòng (c. 8).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78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878C9-76C9-FA44-2D27-3E14DE32C1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4CF4DF7-EE09-482B-8183-69B101CCE8B0}"/>
              </a:ext>
            </a:extLst>
          </p:cNvPr>
          <p:cNvSpPr txBox="1"/>
          <p:nvPr/>
        </p:nvSpPr>
        <p:spPr>
          <a:xfrm>
            <a:off x="-152400" y="83819"/>
            <a:ext cx="84582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Arial" panose="020B0604020202020204" pitchFamily="34" charset="0"/>
              </a:rPr>
              <a:t>Đọc</a:t>
            </a:r>
            <a:r>
              <a:rPr lang="en-US" sz="4000" b="1" dirty="0">
                <a:solidFill>
                  <a:srgbClr val="FFFF00"/>
                </a:solidFill>
                <a:latin typeface="Arial" panose="020B0604020202020204" pitchFamily="34" charset="0"/>
              </a:rPr>
              <a:t> 2: 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Cl 3, 1-5, 9-11</a:t>
            </a:r>
            <a:endParaRPr lang="en-US" sz="4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2410B25-C385-43E7-958B-03F48D6A641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519" y="3088904"/>
            <a:ext cx="3992881" cy="20545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E615AF0-4117-408C-B7B7-2083B2CCA744}"/>
              </a:ext>
            </a:extLst>
          </p:cNvPr>
          <p:cNvSpPr txBox="1"/>
          <p:nvPr/>
        </p:nvSpPr>
        <p:spPr>
          <a:xfrm>
            <a:off x="99067" y="710178"/>
            <a:ext cx="888490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400" b="1" i="1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“Anh em hãy tìm những sự trên trời, nơi Ðức Kitô ngự”.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9E6B1C-B8EA-4103-A465-CCD23111C888}"/>
              </a:ext>
            </a:extLst>
          </p:cNvPr>
          <p:cNvSpPr txBox="1"/>
          <p:nvPr/>
        </p:nvSpPr>
        <p:spPr>
          <a:xfrm>
            <a:off x="137167" y="2038350"/>
            <a:ext cx="87096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Trích thư Thánh Phaolô Tông đồ gửi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tín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hữu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4000" b="0" i="0" dirty="0" err="1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Côlôxê</a:t>
            </a:r>
            <a:r>
              <a:rPr lang="en-US" sz="4000" b="0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48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66750"/>
            <a:ext cx="8534400" cy="3962400"/>
          </a:xfrm>
        </p:spPr>
        <p:txBody>
          <a:bodyPr>
            <a:noAutofit/>
          </a:bodyPr>
          <a:lstStyle/>
          <a:p>
            <a:pPr algn="just"/>
            <a:r>
              <a:rPr lang="en-US" sz="5400" b="1" u="sng" dirty="0">
                <a:solidFill>
                  <a:srgbClr val="FFFF00"/>
                </a:solidFill>
                <a:effectLst/>
                <a:latin typeface="+mj-lt"/>
                <a:cs typeface="Times New Roman" pitchFamily="18" charset="0"/>
              </a:rPr>
              <a:t>Alleluia-alleluia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b="1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b="1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– Người ta sống không nguyên bởi bánh, nhưng bởi mọi lời do miệng Thiên Chúa phán ra. –</a:t>
            </a:r>
            <a:r>
              <a:rPr lang="en-US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  </a:t>
            </a: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Alleluia.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E3580-F9C8-47BF-A7D4-10DC39062D72}"/>
              </a:ext>
            </a:extLst>
          </p:cNvPr>
          <p:cNvSpPr txBox="1"/>
          <p:nvPr/>
        </p:nvSpPr>
        <p:spPr>
          <a:xfrm>
            <a:off x="1600200" y="133350"/>
            <a:ext cx="4876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Alleluia: </a:t>
            </a:r>
            <a:r>
              <a:rPr lang="en-US" sz="4400" b="0" i="0" dirty="0">
                <a:solidFill>
                  <a:schemeClr val="bg1"/>
                </a:solidFill>
                <a:effectLst/>
                <a:latin typeface="Roboto" panose="02000000000000000000" pitchFamily="2" charset="0"/>
              </a:rPr>
              <a:t>Mt 4, 4b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428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8D7681-61ED-4259-9951-E888F31EA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5086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389FC6-E9F1-482D-8AFA-6C58FFA9EB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9370"/>
            <a:ext cx="1066800" cy="1066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A0A2817-9B24-4578-9976-25463BED2733}"/>
              </a:ext>
            </a:extLst>
          </p:cNvPr>
          <p:cNvSpPr txBox="1"/>
          <p:nvPr/>
        </p:nvSpPr>
        <p:spPr>
          <a:xfrm>
            <a:off x="3429000" y="3181350"/>
            <a:ext cx="4038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Phúc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2800" b="1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Âm</a:t>
            </a:r>
            <a:r>
              <a:rPr lang="en-US" sz="2800" b="1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: Lc 12, 13-21</a:t>
            </a:r>
            <a:endParaRPr lang="en-US" sz="2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2183E6E-1422-D2E3-0249-E66D59F5F4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praying with his hands together&#10;&#10;Description automatically generated">
            <a:extLst>
              <a:ext uri="{FF2B5EF4-FFF2-40B4-BE49-F238E27FC236}">
                <a16:creationId xmlns:a16="http://schemas.microsoft.com/office/drawing/2014/main" id="{85AF943B-B4DA-B9FB-E191-596278583F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80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246</Words>
  <Application>Microsoft Office PowerPoint</Application>
  <PresentationFormat>On-screen Show (16:9)</PresentationFormat>
  <Paragraphs>29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Arial</vt:lpstr>
      <vt:lpstr>Calibri</vt:lpstr>
      <vt:lpstr>Roboto</vt:lpstr>
      <vt:lpstr>UTM American Sans</vt:lpstr>
      <vt:lpstr>Office Theme</vt:lpstr>
      <vt:lpstr>3_Office Theme</vt:lpstr>
      <vt:lpstr>5_Office Theme</vt:lpstr>
      <vt:lpstr>6_Office Theme</vt:lpstr>
      <vt:lpstr>9_Office Theme</vt:lpstr>
      <vt:lpstr>38_Default Design</vt:lpstr>
      <vt:lpstr>10_Office Theme</vt:lpstr>
      <vt:lpstr>7_Office Theme</vt:lpstr>
      <vt:lpstr>PowerPoint Presentation</vt:lpstr>
      <vt:lpstr>Ôi Thiên Chúa, xin Chúa vui lòng giải thoát tôi, Lạy Chúa, xin Ngài hãy mau mau giúp đỡ tôi. Chúa là Đấng giúp đỡ và giải thoát tôi; Ôi lạy Chúa, xin Ngài chớ nên chậm trễ.</vt:lpstr>
      <vt:lpstr> </vt:lpstr>
      <vt:lpstr>PowerPoint Presentation</vt:lpstr>
      <vt:lpstr>  </vt:lpstr>
      <vt:lpstr>PowerPoint Presentation</vt:lpstr>
      <vt:lpstr>Alleluia-alleluia: – Người ta sống không nguyên bởi bánh, nhưng bởi mọi lời do miệng Thiên Chúa phán ra. –  Alleluia.</vt:lpstr>
      <vt:lpstr>PowerPoint Presentation</vt:lpstr>
      <vt:lpstr>PowerPoint Presentation</vt:lpstr>
      <vt:lpstr>KINH TIN KÍNH</vt:lpstr>
      <vt:lpstr>PowerPoint Presentation</vt:lpstr>
      <vt:lpstr>PowerPoint Presentation</vt:lpstr>
      <vt:lpstr> Lạy Chúa, xin ban cho chúng tôi bánh bởi trời, có đủ mọi mùi thơm ngon và mọi hương vị ngọt ngào.</vt:lpstr>
      <vt:lpstr>Ca Kết Lễ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Thánh Vịnh 103 Chúa Giêsu Chịu Phép Rửa Năm C Lm Kim Long</dc:title>
  <dc:creator>Hung Nam</dc:creator>
  <cp:lastModifiedBy>PC</cp:lastModifiedBy>
  <cp:revision>152</cp:revision>
  <dcterms:created xsi:type="dcterms:W3CDTF">2021-12-05T01:20:54Z</dcterms:created>
  <dcterms:modified xsi:type="dcterms:W3CDTF">2025-07-22T01:25:06Z</dcterms:modified>
</cp:coreProperties>
</file>