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91" r:id="rId16"/>
    <p:sldId id="1045" r:id="rId17"/>
    <p:sldId id="301" r:id="rId18"/>
    <p:sldId id="1032" r:id="rId19"/>
    <p:sldId id="1046" r:id="rId20"/>
    <p:sldId id="346" r:id="rId21"/>
    <p:sldId id="445" r:id="rId22"/>
    <p:sldId id="1092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928937-F624-49A3-ADB1-06687A73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33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26D76B-B0A9-40CB-8405-7E5A4AB12D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BFDD1-3558-4EF9-9C06-82E0795201D9}"/>
              </a:ext>
            </a:extLst>
          </p:cNvPr>
          <p:cNvSpPr txBox="1"/>
          <p:nvPr/>
        </p:nvSpPr>
        <p:spPr>
          <a:xfrm>
            <a:off x="2667000" y="31813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4384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928937-F624-49A3-ADB1-06687A732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33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26D76B-B0A9-40CB-8405-7E5A4AB12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BFDD1-3558-4EF9-9C06-82E0795201D9}"/>
              </a:ext>
            </a:extLst>
          </p:cNvPr>
          <p:cNvSpPr txBox="1"/>
          <p:nvPr/>
        </p:nvSpPr>
        <p:spPr>
          <a:xfrm>
            <a:off x="2667000" y="31813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6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533783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19-21. 30-31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28950"/>
            <a:ext cx="4810181" cy="2594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795028"/>
            <a:ext cx="87668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hãy hạ mình, thì con sẽ được đẹp lòng Chúa”.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0972" y="2162711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1143000" y="1083211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67, 4-5ac. 6-7ab. 10-11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do lòng nhân hậu, Chúa đã chuẩn bị chỗ định cư cho kẻ cơ bần (x. c. 11b).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12, 18-19. 22-24a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542" y="2800351"/>
            <a:ext cx="4916339" cy="25297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9067" y="710178"/>
            <a:ext cx="88849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núi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Sion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trì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hằng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99067" y="2033617"/>
            <a:ext cx="87096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gửi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600200" y="13335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928937-F624-49A3-ADB1-06687A732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1" y="0"/>
            <a:ext cx="9144000" cy="5233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26D76B-B0A9-40CB-8405-7E5A4AB12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990600" cy="990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BFDD1-3558-4EF9-9C06-82E0795201D9}"/>
              </a:ext>
            </a:extLst>
          </p:cNvPr>
          <p:cNvSpPr txBox="1"/>
          <p:nvPr/>
        </p:nvSpPr>
        <p:spPr>
          <a:xfrm>
            <a:off x="3733800" y="2952750"/>
            <a:ext cx="4876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1. 7-14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256</Words>
  <Application>Microsoft Office PowerPoint</Application>
  <PresentationFormat>On-screen Show (16:9)</PresentationFormat>
  <Paragraphs>29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 </vt:lpstr>
      <vt:lpstr>PowerPoint Presentation</vt:lpstr>
      <vt:lpstr>  </vt:lpstr>
      <vt:lpstr>PowerPoint Presentation</vt:lpstr>
      <vt:lpstr>Alleluia-alleluia: – Lạy Chúa, xin hãy phán, vì tôi tớ Chúa đang lắng tai nghe; Chúa có lời ban sự sống đời đời – 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157</cp:revision>
  <dcterms:created xsi:type="dcterms:W3CDTF">2021-12-05T01:20:54Z</dcterms:created>
  <dcterms:modified xsi:type="dcterms:W3CDTF">2025-08-11T11:56:01Z</dcterms:modified>
</cp:coreProperties>
</file>