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74" r:id="rId2"/>
    <p:sldId id="257" r:id="rId3"/>
    <p:sldId id="258" r:id="rId4"/>
    <p:sldId id="260" r:id="rId5"/>
    <p:sldId id="261" r:id="rId6"/>
    <p:sldId id="275" r:id="rId7"/>
    <p:sldId id="333" r:id="rId8"/>
    <p:sldId id="292" r:id="rId9"/>
    <p:sldId id="284" r:id="rId10"/>
    <p:sldId id="282" r:id="rId11"/>
    <p:sldId id="283" r:id="rId12"/>
    <p:sldId id="334" r:id="rId13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689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1F021F4E-B197-4692-8645-753E8A4C6DB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421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9B0A9AF-DA41-4146-AD99-FFCAF2D55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4377FE-37DC-42CF-8061-A557C6262C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27" y="337386"/>
            <a:ext cx="1038260" cy="10382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A313D28-328D-4DE4-8518-B5F0C9046E29}"/>
              </a:ext>
            </a:extLst>
          </p:cNvPr>
          <p:cNvSpPr txBox="1"/>
          <p:nvPr/>
        </p:nvSpPr>
        <p:spPr>
          <a:xfrm>
            <a:off x="2059931" y="2980015"/>
            <a:ext cx="629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XXIII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306655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441014" y="1076096"/>
            <a:ext cx="8261969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Như nai rừng khát mong nguồn nước, hồn tôi khát Chúa, Chúa trời ôi, hồn tôi khát Chúa Trời, Chúa trời hằng sống.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9B0A9AF-DA41-4146-AD99-FFCAF2D55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4377FE-37DC-42CF-8061-A557C6262C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27" y="337386"/>
            <a:ext cx="1038260" cy="10382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A313D28-328D-4DE4-8518-B5F0C9046E29}"/>
              </a:ext>
            </a:extLst>
          </p:cNvPr>
          <p:cNvSpPr txBox="1"/>
          <p:nvPr/>
        </p:nvSpPr>
        <p:spPr>
          <a:xfrm>
            <a:off x="2059931" y="2980015"/>
            <a:ext cx="629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XXIII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423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171366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en-US" sz="40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Chúa là Đấng công minh và xét xử chính trực; Xin Chúa đối xử với tôi tớ Chúa theo lượng từ bi của Chúa.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58908" y="58164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72828" y="770751"/>
            <a:ext cx="8998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“Nếu ngươi không chịu nói cho kẻ gian ác, thì Ta đòi máu nó bởi tay ngươi”.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0" y="151878"/>
            <a:ext cx="90711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Ed 33, 7-9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72828" y="2805396"/>
            <a:ext cx="88041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Êdêkiel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994" y="3255114"/>
            <a:ext cx="3827533" cy="2064152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331773" y="1715547"/>
            <a:ext cx="8472362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Ước chi hôm nay các bạn nghe tiếng Người: “Các ngươi đừng cứng lòng” (x. c. 8).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201837" y="980203"/>
            <a:ext cx="89421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94, 1-2. 6-7. 8-9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242613" y="745659"/>
            <a:ext cx="865877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“Yêu thương là chu toàn cả lề luật”.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ea typeface="Microsoft YaHei" pitchFamily="2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896393-084D-4B4E-A270-99CEF18D03A3}"/>
              </a:ext>
            </a:extLst>
          </p:cNvPr>
          <p:cNvSpPr txBox="1"/>
          <p:nvPr/>
        </p:nvSpPr>
        <p:spPr>
          <a:xfrm>
            <a:off x="-145933" y="157586"/>
            <a:ext cx="8678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Rm 13, 8-10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22D72C-AB6E-499E-B488-37CE59C98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042" y="3568589"/>
            <a:ext cx="3482345" cy="17918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ECAEC9-9C65-4697-BC31-89BECEE643A7}"/>
              </a:ext>
            </a:extLst>
          </p:cNvPr>
          <p:cNvSpPr txBox="1"/>
          <p:nvPr/>
        </p:nvSpPr>
        <p:spPr>
          <a:xfrm>
            <a:off x="359484" y="2118562"/>
            <a:ext cx="8172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tín hữu Rôma.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867473" y="159457"/>
            <a:ext cx="75689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 15, 15b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791333"/>
            <a:ext cx="8534400" cy="3285704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</a:t>
            </a:r>
            <a:r>
              <a:rPr lang="en-US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a:</a:t>
            </a:r>
            <a:r>
              <a:rPr lang="vi-VN" sz="4400" i="0" dirty="0">
                <a:solidFill>
                  <a:srgbClr val="FFFF00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Chúa phán: “Thầy gọi các con là bạn hữu, vì tất cả những gì Thầy đã nghe biết nơi Cha Thầy, thì Thầy đã cho các con biết”. –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9B0A9AF-DA41-4146-AD99-FFCAF2D55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4377FE-37DC-42CF-8061-A557C6262C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27" y="337386"/>
            <a:ext cx="1038260" cy="10382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A313D28-328D-4DE4-8518-B5F0C9046E29}"/>
              </a:ext>
            </a:extLst>
          </p:cNvPr>
          <p:cNvSpPr txBox="1"/>
          <p:nvPr/>
        </p:nvSpPr>
        <p:spPr>
          <a:xfrm>
            <a:off x="2294600" y="2850542"/>
            <a:ext cx="62991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18, 15-20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229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687189" y="1708870"/>
            <a:ext cx="63401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KINH TIN KÍNH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114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1633</TotalTime>
  <Words>238</Words>
  <Application>Microsoft Office PowerPoint</Application>
  <PresentationFormat>On-screen Show (16:9)</PresentationFormat>
  <Paragraphs>22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89</cp:revision>
  <dcterms:created xsi:type="dcterms:W3CDTF">2018-11-13T15:52:26Z</dcterms:created>
  <dcterms:modified xsi:type="dcterms:W3CDTF">2026-08-16T22:54:31Z</dcterms:modified>
</cp:coreProperties>
</file>