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handoutMasterIdLst>
    <p:handoutMasterId r:id="rId15"/>
  </p:handoutMasterIdLst>
  <p:sldIdLst>
    <p:sldId id="274" r:id="rId2"/>
    <p:sldId id="257" r:id="rId3"/>
    <p:sldId id="258" r:id="rId4"/>
    <p:sldId id="260" r:id="rId5"/>
    <p:sldId id="261" r:id="rId6"/>
    <p:sldId id="275" r:id="rId7"/>
    <p:sldId id="341" r:id="rId8"/>
    <p:sldId id="292" r:id="rId9"/>
    <p:sldId id="284" r:id="rId10"/>
    <p:sldId id="282" r:id="rId11"/>
    <p:sldId id="283" r:id="rId12"/>
    <p:sldId id="342" r:id="rId13"/>
  </p:sldIdLst>
  <p:sldSz cx="9144000" cy="5143500" type="screen16x9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4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quarter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2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3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971E5F1-923A-41DF-A326-464730339D0C}" type="slidenum">
              <a:t>‹#›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0907805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533396" y="763588"/>
            <a:ext cx="6705596" cy="377189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3"/>
          </p:nvPr>
        </p:nvSpPr>
        <p:spPr>
          <a:xfrm>
            <a:off x="777240" y="4777557"/>
            <a:ext cx="6217563" cy="452592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4" name="Header Placeholder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Date Placeholder 4"/>
          <p:cNvSpPr txBox="1">
            <a:spLocks noGrp="1"/>
          </p:cNvSpPr>
          <p:nvPr>
            <p:ph type="dt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1F021F4E-B197-4692-8645-753E8A4C6DB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263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74933" marR="0" lvl="0" indent="-174933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1600" b="0" i="0" u="none" strike="noStrike" kern="1200" cap="none" spc="0" baseline="0">
        <a:solidFill>
          <a:srgbClr val="000000"/>
        </a:solidFill>
        <a:uFillTx/>
        <a:latin typeface="Arial" pitchFamily="18"/>
        <a:ea typeface="Microsoft YaHei" pitchFamily="2"/>
        <a:cs typeface="Mang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8933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3054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5312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6890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5600" cy="3771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1F021F4E-B197-4692-8645-753E8A4C6DB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4219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443" y="1597493"/>
            <a:ext cx="7773122" cy="110279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372322" y="2914147"/>
            <a:ext cx="6400800" cy="1314495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98344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7070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22878" y="3305144"/>
            <a:ext cx="7771677" cy="1021787"/>
          </a:xfrm>
        </p:spPr>
        <p:txBody>
          <a:bodyPr anchor="t"/>
          <a:lstStyle>
            <a:lvl1pPr>
              <a:defRPr sz="3200" cap="all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722878" y="2179673"/>
            <a:ext cx="7771677" cy="1125480"/>
          </a:xfrm>
        </p:spPr>
        <p:txBody>
          <a:bodyPr anchor="b"/>
          <a:lstStyle>
            <a:lvl1pPr marL="0" indent="0">
              <a:buNone/>
              <a:defRPr sz="16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48213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672477" y="1336102"/>
            <a:ext cx="3909599" cy="335914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720324" y="1336102"/>
            <a:ext cx="3909599" cy="335914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92115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922" y="206297"/>
            <a:ext cx="8229600" cy="85652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922" y="1151403"/>
            <a:ext cx="4039197" cy="479566"/>
          </a:xfrm>
        </p:spPr>
        <p:txBody>
          <a:bodyPr anchor="b"/>
          <a:lstStyle>
            <a:lvl1pPr marL="0" indent="0">
              <a:buNone/>
              <a:defRPr sz="19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57922" y="1630969"/>
            <a:ext cx="4039197" cy="296382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4645444" y="1151403"/>
            <a:ext cx="4042077" cy="479566"/>
          </a:xfrm>
        </p:spPr>
        <p:txBody>
          <a:bodyPr anchor="b"/>
          <a:lstStyle>
            <a:lvl1pPr marL="0" indent="0">
              <a:buNone/>
              <a:defRPr sz="19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4645444" y="1630969"/>
            <a:ext cx="4042077" cy="296382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03187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93544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322631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922" y="205218"/>
            <a:ext cx="3008156" cy="870572"/>
          </a:xfrm>
        </p:spPr>
        <p:txBody>
          <a:bodyPr anchor="b"/>
          <a:lstStyle>
            <a:lvl1pPr>
              <a:defRPr sz="1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575523" y="205218"/>
            <a:ext cx="5111998" cy="4389577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457922" y="1075791"/>
            <a:ext cx="3008156" cy="3519013"/>
          </a:xfrm>
        </p:spPr>
        <p:txBody>
          <a:bodyPr/>
          <a:lstStyle>
            <a:lvl1pPr marL="0" indent="0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30841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792800" y="3600020"/>
            <a:ext cx="5486400" cy="425561"/>
          </a:xfrm>
        </p:spPr>
        <p:txBody>
          <a:bodyPr anchor="b"/>
          <a:lstStyle>
            <a:lvl1pPr>
              <a:defRPr sz="1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1792800" y="459047"/>
            <a:ext cx="5486400" cy="3086959"/>
          </a:xfrm>
        </p:spPr>
        <p:txBody>
          <a:bodyPr/>
          <a:lstStyle>
            <a:lvl1pPr marL="0" indent="0">
              <a:buNone/>
              <a:defRPr sz="2600"/>
            </a:lvl1pPr>
          </a:lstStyle>
          <a:p>
            <a:pPr lvl="0"/>
            <a:endParaRPr lang="en-U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1792800" y="4025581"/>
            <a:ext cx="5486400" cy="603787"/>
          </a:xfrm>
        </p:spPr>
        <p:txBody>
          <a:bodyPr/>
          <a:lstStyle>
            <a:lvl1pPr marL="0" indent="0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99400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89836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6641278" y="192261"/>
            <a:ext cx="1988637" cy="4502990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672477" y="192261"/>
            <a:ext cx="5830561" cy="4502990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17458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672038" y="192033"/>
            <a:ext cx="7808491" cy="8589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72038" y="1335654"/>
            <a:ext cx="7957721" cy="335934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/>
          <p:nvPr/>
        </p:nvSpPr>
        <p:spPr>
          <a:xfrm>
            <a:off x="657673" y="4815010"/>
            <a:ext cx="8486089" cy="65891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none" lIns="72886" tIns="36447" rIns="72886" bIns="36447" anchor="ctr" anchorCtr="1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03215" y="4959522"/>
            <a:ext cx="7340547" cy="65891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none" lIns="72886" tIns="36447" rIns="72886" bIns="36447" anchor="ctr" anchorCtr="1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0" marR="0" lvl="0" indent="0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SzPct val="45000"/>
        <a:buFont typeface="StarSymbol"/>
        <a:buChar char=""/>
        <a:tabLst/>
        <a:defRPr lang="en-US" sz="1800" b="1" i="1" u="none" strike="noStrike" kern="0" cap="none" spc="0" baseline="0">
          <a:solidFill>
            <a:srgbClr val="FF9966"/>
          </a:solidFill>
          <a:uFillTx/>
          <a:latin typeface="Albany" pitchFamily="34"/>
          <a:ea typeface="Arial Unicode MS" pitchFamily="2"/>
          <a:cs typeface="Tahoma" pitchFamily="2"/>
        </a:defRPr>
      </a:lvl1pPr>
    </p:titleStyle>
    <p:bodyStyle>
      <a:lvl1pPr marL="431999" marR="0" lvl="0" indent="-323999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4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1pPr>
      <a:lvl2pPr marL="863998" marR="0" lvl="1" indent="-287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75000"/>
        <a:buFont typeface="StarSymbol"/>
        <a:buChar char="–"/>
        <a:tabLst/>
        <a:defRPr lang="en-US" sz="28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2pPr>
      <a:lvl3pPr marL="1295997" marR="0" lvl="2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4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3pPr>
      <a:lvl4pPr marL="1727996" marR="0" lvl="3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75000"/>
        <a:buFont typeface="StarSymbol"/>
        <a:buChar char="–"/>
        <a:tabLst/>
        <a:defRPr lang="en-US" sz="20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4pPr>
      <a:lvl5pPr marL="2159995" marR="0" lvl="4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0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31774F8-E7D9-4DE2-A40B-2CC704F7DB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9A8FA4D-2438-4ABF-AE38-FBBEA831AAD2}"/>
              </a:ext>
            </a:extLst>
          </p:cNvPr>
          <p:cNvSpPr txBox="1"/>
          <p:nvPr/>
        </p:nvSpPr>
        <p:spPr>
          <a:xfrm>
            <a:off x="2537361" y="2704886"/>
            <a:ext cx="629914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CHÚA NHẬT XXVII THƯỜNG NIÊN A</a:t>
            </a:r>
            <a:endParaRPr lang="en-US" sz="2800" b="1" dirty="0">
              <a:solidFill>
                <a:srgbClr val="FFFF0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34CFE32-C09C-4B0E-98E8-5C14D4642B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706" y="31974"/>
            <a:ext cx="1094905" cy="1094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662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/>
          <p:nvPr/>
        </p:nvSpPr>
        <p:spPr>
          <a:xfrm>
            <a:off x="97104" y="847685"/>
            <a:ext cx="9046896" cy="3785652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/>
            <a:r>
              <a:rPr lang="vi-VN" sz="40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Lạy Chúa, Chúa đã tác tạo mọi sự theo thánh ý Chúa, và không ai có thể chống lại thánh ý Chúa. Vì Chúa đã tạo thành mọi sự trên trời dưới đất, và cả những gì trong bầu trời; Chúa là Chúa tể mọi loài.</a:t>
            </a:r>
            <a:endParaRPr lang="en-US" sz="4000" b="1" i="0" u="none" strike="noStrike" kern="1200" cap="none" spc="0" baseline="0" dirty="0">
              <a:solidFill>
                <a:schemeClr val="bg1"/>
              </a:solidFill>
              <a:uFillTx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A7B9AF-A5E5-4DE2-917C-5A3A29380515}"/>
              </a:ext>
            </a:extLst>
          </p:cNvPr>
          <p:cNvSpPr txBox="1"/>
          <p:nvPr/>
        </p:nvSpPr>
        <p:spPr>
          <a:xfrm>
            <a:off x="2699368" y="89516"/>
            <a:ext cx="434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 </a:t>
            </a:r>
            <a:r>
              <a:rPr lang="en-US" sz="48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Nhập</a:t>
            </a:r>
            <a:r>
              <a:rPr lang="en-US" sz="48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Lễ</a:t>
            </a:r>
            <a:endParaRPr lang="en-US" sz="4800" dirty="0"/>
          </a:p>
        </p:txBody>
      </p:sp>
    </p:spTree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/>
          <p:nvPr/>
        </p:nvSpPr>
        <p:spPr>
          <a:xfrm>
            <a:off x="72828" y="770751"/>
            <a:ext cx="8998344" cy="144655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965"/>
              </a:spcBef>
              <a:spcAft>
                <a:spcPts val="805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vi-VN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“Vườn nho của Chúa các đạo binh là nhà Israel”.</a:t>
            </a:r>
            <a:endParaRPr lang="en-US" sz="4400" b="1" i="0" u="none" strike="noStrike" kern="1200" cap="none" spc="0" baseline="0" dirty="0">
              <a:solidFill>
                <a:schemeClr val="bg1"/>
              </a:solidFill>
              <a:uFillTx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8C877E-1F27-4C65-8D10-EF8FA5CC291D}"/>
              </a:ext>
            </a:extLst>
          </p:cNvPr>
          <p:cNvSpPr txBox="1"/>
          <p:nvPr/>
        </p:nvSpPr>
        <p:spPr>
          <a:xfrm>
            <a:off x="0" y="151878"/>
            <a:ext cx="907117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Bài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Đọc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1: </a:t>
            </a:r>
            <a:r>
              <a:rPr lang="en-US" sz="4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 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Is 5, 1-7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DD3A0B-07D5-4E35-A977-30E947C9B260}"/>
              </a:ext>
            </a:extLst>
          </p:cNvPr>
          <p:cNvSpPr txBox="1"/>
          <p:nvPr/>
        </p:nvSpPr>
        <p:spPr>
          <a:xfrm>
            <a:off x="133518" y="2128288"/>
            <a:ext cx="880413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Trích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sách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Tiên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tri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Isaia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.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88591D-F391-4231-BA51-FAA3CD35F6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0158" y="2836174"/>
            <a:ext cx="4604369" cy="2483092"/>
          </a:xfrm>
          <a:prstGeom prst="rect">
            <a:avLst/>
          </a:prstGeom>
        </p:spPr>
      </p:pic>
    </p:spTree>
  </p:cSld>
  <p:clrMapOvr>
    <a:masterClrMapping/>
  </p:clrMapOvr>
  <p:transition spd="med">
    <p:pull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/>
          <p:nvPr/>
        </p:nvSpPr>
        <p:spPr>
          <a:xfrm>
            <a:off x="331773" y="1715547"/>
            <a:ext cx="8472362" cy="144655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just" defTabSz="74057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Ðáp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Vườn nho của Chúa là nhà Israel</a:t>
            </a:r>
            <a:endParaRPr lang="en-US" sz="4400" b="1" i="0" u="none" strike="noStrike" kern="1200" cap="none" spc="0" baseline="0" dirty="0">
              <a:ln w="12700">
                <a:solidFill>
                  <a:schemeClr val="accent4">
                    <a:lumMod val="50000"/>
                  </a:schemeClr>
                </a:solidFill>
              </a:ln>
              <a:solidFill>
                <a:schemeClr val="bg1"/>
              </a:solidFill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643994" y="145883"/>
            <a:ext cx="4248476" cy="92333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74057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5400" b="1" i="0" u="none" strike="noStrike" kern="1200" cap="none" spc="0" baseline="0" dirty="0" err="1">
                <a:solidFill>
                  <a:srgbClr val="FFFF00"/>
                </a:solidFill>
                <a:uFillTx/>
                <a:latin typeface="Calibri"/>
              </a:rPr>
              <a:t>Đáp</a:t>
            </a:r>
            <a:r>
              <a:rPr lang="en-US" sz="5400" b="1" i="0" u="none" strike="noStrike" kern="1200" cap="none" spc="0" baseline="0" dirty="0">
                <a:solidFill>
                  <a:srgbClr val="FFFF00"/>
                </a:solidFill>
                <a:uFillTx/>
                <a:latin typeface="Calibri"/>
              </a:rPr>
              <a:t> Ca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1872A9-38BF-4BF8-9466-072F5E08A766}"/>
              </a:ext>
            </a:extLst>
          </p:cNvPr>
          <p:cNvSpPr txBox="1"/>
          <p:nvPr/>
        </p:nvSpPr>
        <p:spPr>
          <a:xfrm>
            <a:off x="201837" y="980203"/>
            <a:ext cx="89421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a-DK" sz="3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Tv 79, 9 và 12. 13-14. 15-16. 19-20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242613" y="745659"/>
            <a:ext cx="8658774" cy="144655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just" defTabSz="740572" rtl="0" fontAlgn="auto" hangingPunct="0">
              <a:lnSpc>
                <a:spcPct val="100000"/>
              </a:lnSpc>
              <a:spcBef>
                <a:spcPts val="965"/>
              </a:spcBef>
              <a:spcAft>
                <a:spcPts val="805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“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Thiên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bình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an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sẽ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ở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cùng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anh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em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”.</a:t>
            </a:r>
            <a:endParaRPr lang="en-US" sz="4400" b="1" i="0" u="none" strike="noStrike" kern="1200" cap="none" spc="0" baseline="0" dirty="0">
              <a:solidFill>
                <a:schemeClr val="bg1"/>
              </a:solidFill>
              <a:uFillTx/>
              <a:latin typeface="Arial" panose="020B0604020202020204" pitchFamily="34" charset="0"/>
              <a:ea typeface="Microsoft YaHei" pitchFamily="2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4896393-084D-4B4E-A270-99CEF18D03A3}"/>
              </a:ext>
            </a:extLst>
          </p:cNvPr>
          <p:cNvSpPr txBox="1"/>
          <p:nvPr/>
        </p:nvSpPr>
        <p:spPr>
          <a:xfrm>
            <a:off x="-145933" y="157586"/>
            <a:ext cx="867837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Bài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Đọc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2: 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Pl 4, 6-9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022D72C-AB6E-499E-B488-37CE59C98F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0216" y="3594921"/>
            <a:ext cx="3431171" cy="176555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3ECAEC9-9C65-4697-BC31-89BECEE643A7}"/>
              </a:ext>
            </a:extLst>
          </p:cNvPr>
          <p:cNvSpPr txBox="1"/>
          <p:nvPr/>
        </p:nvSpPr>
        <p:spPr>
          <a:xfrm>
            <a:off x="242613" y="2192209"/>
            <a:ext cx="817295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Trích thư Thánh Phaolô Tông đồ gửi tín hữu Philipphê.</a:t>
            </a:r>
            <a:endParaRPr lang="en-US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>
    <p:zo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E1CF996-EC85-4D87-A846-94F8105638D6}"/>
              </a:ext>
            </a:extLst>
          </p:cNvPr>
          <p:cNvSpPr txBox="1"/>
          <p:nvPr/>
        </p:nvSpPr>
        <p:spPr>
          <a:xfrm>
            <a:off x="867473" y="159457"/>
            <a:ext cx="75689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Alleluia: </a:t>
            </a:r>
            <a:r>
              <a:rPr lang="en-US" sz="4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Ga 14, 5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82868AD-E8B9-462B-B621-E55F03EA34A5}"/>
              </a:ext>
            </a:extLst>
          </p:cNvPr>
          <p:cNvSpPr txBox="1">
            <a:spLocks/>
          </p:cNvSpPr>
          <p:nvPr/>
        </p:nvSpPr>
        <p:spPr>
          <a:xfrm>
            <a:off x="304800" y="1050278"/>
            <a:ext cx="8534400" cy="3285704"/>
          </a:xfrm>
          <a:prstGeom prst="rect">
            <a:avLst/>
          </a:prstGeom>
        </p:spPr>
        <p:txBody>
          <a:bodyPr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StarSymbol"/>
              <a:buChar char=""/>
              <a:tabLst/>
              <a:defRPr lang="en-US" sz="1800" b="1" i="1" u="none" strike="noStrike" kern="0" cap="none" spc="0" baseline="0">
                <a:solidFill>
                  <a:srgbClr val="FF9966"/>
                </a:solidFill>
                <a:uFillTx/>
                <a:latin typeface="Albany" pitchFamily="34"/>
                <a:ea typeface="Arial Unicode MS" pitchFamily="2"/>
                <a:cs typeface="Tahoma" pitchFamily="2"/>
              </a:defRPr>
            </a:lvl1pPr>
          </a:lstStyle>
          <a:p>
            <a:pPr algn="just"/>
            <a:r>
              <a:rPr lang="vi-VN" sz="4400" u="sng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Alleluia-allelui</a:t>
            </a:r>
            <a:r>
              <a:rPr lang="en-US" sz="4400" u="sng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a:</a:t>
            </a:r>
            <a:r>
              <a:rPr lang="vi-VN" sz="4400" i="0" dirty="0">
                <a:solidFill>
                  <a:srgbClr val="FFFF00"/>
                </a:solidFill>
                <a:latin typeface="+mn-lt"/>
              </a:rPr>
              <a:t> </a:t>
            </a:r>
            <a:r>
              <a:rPr lang="vi-VN" sz="4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vi-VN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– Chúa phán: “Thầy là đường, là sự thật và là sự sống, không ai đến được với Cha mà không qua Thầy. –</a:t>
            </a:r>
            <a:r>
              <a:rPr lang="vi-VN" sz="4400" u="sng" dirty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>Alleluia.</a:t>
            </a:r>
          </a:p>
        </p:txBody>
      </p:sp>
    </p:spTree>
    <p:extLst>
      <p:ext uri="{BB962C8B-B14F-4D97-AF65-F5344CB8AC3E}">
        <p14:creationId xmlns:p14="http://schemas.microsoft.com/office/powerpoint/2010/main" val="20522623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31774F8-E7D9-4DE2-A40B-2CC704F7DB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9A8FA4D-2438-4ABF-AE38-FBBEA831AAD2}"/>
              </a:ext>
            </a:extLst>
          </p:cNvPr>
          <p:cNvSpPr txBox="1"/>
          <p:nvPr/>
        </p:nvSpPr>
        <p:spPr>
          <a:xfrm>
            <a:off x="2731570" y="2850542"/>
            <a:ext cx="62991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i="0" dirty="0" err="1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Phúc</a:t>
            </a:r>
            <a:r>
              <a:rPr lang="en-US" sz="36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600" b="1" i="0" dirty="0" err="1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Âm</a:t>
            </a:r>
            <a:r>
              <a:rPr lang="en-US" sz="36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: Mt 21, 33-43</a:t>
            </a:r>
            <a:endParaRPr lang="en-US" sz="3600" b="1" dirty="0">
              <a:solidFill>
                <a:srgbClr val="FFFF0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34CFE32-C09C-4B0E-98E8-5C14D4642B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706" y="31974"/>
            <a:ext cx="1094905" cy="1094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9778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37B172D-3B4B-4B31-8844-E74626F7A693}"/>
              </a:ext>
            </a:extLst>
          </p:cNvPr>
          <p:cNvSpPr txBox="1"/>
          <p:nvPr/>
        </p:nvSpPr>
        <p:spPr>
          <a:xfrm>
            <a:off x="1687189" y="1708870"/>
            <a:ext cx="634011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KINH TIN KÍNH</a:t>
            </a:r>
            <a:endParaRPr lang="en-US"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31148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ED1D2B8-41DE-4597-A977-6FAD641A8BC5}"/>
              </a:ext>
            </a:extLst>
          </p:cNvPr>
          <p:cNvSpPr/>
          <p:nvPr/>
        </p:nvSpPr>
        <p:spPr>
          <a:xfrm>
            <a:off x="2438400" y="2114550"/>
            <a:ext cx="6248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LỜI NGUYỆN TÍN HỮU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CA340E-9EEB-471A-9B11-1E3886AEF03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399" y="209550"/>
            <a:ext cx="2022605" cy="34861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A81A6EB-F194-40CB-8DCD-C51936976EE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878596"/>
            <a:ext cx="1828799" cy="326490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D56B83D-A68C-4D8F-8389-803FA7056DA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3774757"/>
            <a:ext cx="2743200" cy="1313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9856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8611C6C-E32C-4BEE-8FCE-91F48C1049FE}"/>
              </a:ext>
            </a:extLst>
          </p:cNvPr>
          <p:cNvSpPr txBox="1"/>
          <p:nvPr/>
        </p:nvSpPr>
        <p:spPr>
          <a:xfrm>
            <a:off x="3512956" y="2063918"/>
            <a:ext cx="52992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DÂNG LỄ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BE78D3-65CE-46F9-A1D9-2C45C098FC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03" y="1186305"/>
            <a:ext cx="3563910" cy="3563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2842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E23BA6D-69E3-42D6-86FD-7E5208EF7B54}"/>
              </a:ext>
            </a:extLst>
          </p:cNvPr>
          <p:cNvSpPr txBox="1"/>
          <p:nvPr/>
        </p:nvSpPr>
        <p:spPr>
          <a:xfrm>
            <a:off x="2514598" y="112446"/>
            <a:ext cx="411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 HIỆP LỄ</a:t>
            </a:r>
            <a:endParaRPr lang="en-US" sz="4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B606FA-EB6E-4C18-88E0-2959E4C9D701}"/>
              </a:ext>
            </a:extLst>
          </p:cNvPr>
          <p:cNvSpPr txBox="1"/>
          <p:nvPr/>
        </p:nvSpPr>
        <p:spPr>
          <a:xfrm>
            <a:off x="441013" y="1108463"/>
            <a:ext cx="8261969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 nhân lành đối với những ai trông cậy vào Người, và đối với tâm hồn kiếm tìm Người.</a:t>
            </a:r>
            <a:endParaRPr lang="en-US" sz="44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14290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31774F8-E7D9-4DE2-A40B-2CC704F7DB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9A8FA4D-2438-4ABF-AE38-FBBEA831AAD2}"/>
              </a:ext>
            </a:extLst>
          </p:cNvPr>
          <p:cNvSpPr txBox="1"/>
          <p:nvPr/>
        </p:nvSpPr>
        <p:spPr>
          <a:xfrm>
            <a:off x="2537361" y="2704886"/>
            <a:ext cx="629914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CHÚA NHẬT XXVII THƯỜNG NIÊN A</a:t>
            </a:r>
            <a:endParaRPr lang="en-US" sz="2800" b="1" dirty="0">
              <a:solidFill>
                <a:srgbClr val="FFFF0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34CFE32-C09C-4B0E-98E8-5C14D4642B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706" y="31974"/>
            <a:ext cx="1094905" cy="1094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695942"/>
      </p:ext>
    </p:extLst>
  </p:cSld>
  <p:clrMapOvr>
    <a:masterClrMapping/>
  </p:clrMapOvr>
</p:sld>
</file>

<file path=ppt/theme/theme1.xml><?xml version="1.0" encoding="utf-8"?>
<a:theme xmlns:a="http://schemas.openxmlformats.org/drawingml/2006/main" name="lyt darkblue_new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1709</TotalTime>
  <Words>227</Words>
  <Application>Microsoft Office PowerPoint</Application>
  <PresentationFormat>On-screen Show (16:9)</PresentationFormat>
  <Paragraphs>22</Paragraphs>
  <Slides>12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Albany</vt:lpstr>
      <vt:lpstr>Arial</vt:lpstr>
      <vt:lpstr>Calibri</vt:lpstr>
      <vt:lpstr>Roboto</vt:lpstr>
      <vt:lpstr>StarSymbol</vt:lpstr>
      <vt:lpstr>Thorndale</vt:lpstr>
      <vt:lpstr>Times New Roman</vt:lpstr>
      <vt:lpstr>lyt darkblue_new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Quốc Văn Nguyễn</dc:creator>
  <cp:lastModifiedBy>PC</cp:lastModifiedBy>
  <cp:revision>96</cp:revision>
  <dcterms:created xsi:type="dcterms:W3CDTF">2018-11-13T15:52:26Z</dcterms:created>
  <dcterms:modified xsi:type="dcterms:W3CDTF">2026-08-30T12:17:10Z</dcterms:modified>
</cp:coreProperties>
</file>