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74" r:id="rId2"/>
    <p:sldId id="257" r:id="rId3"/>
    <p:sldId id="258" r:id="rId4"/>
    <p:sldId id="260" r:id="rId5"/>
    <p:sldId id="261" r:id="rId6"/>
    <p:sldId id="275" r:id="rId7"/>
    <p:sldId id="349" r:id="rId8"/>
    <p:sldId id="292" r:id="rId9"/>
    <p:sldId id="284" r:id="rId10"/>
    <p:sldId id="282" r:id="rId11"/>
    <p:sldId id="283" r:id="rId12"/>
    <p:sldId id="350" r:id="rId13"/>
  </p:sldIdLst>
  <p:sldSz cx="9144000" cy="5143500" type="screen16x9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48" y="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971E5F1-923A-41DF-A326-464730339D0C}" type="slidenum">
              <a:t>‹#›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90780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533396" y="763588"/>
            <a:ext cx="6705596" cy="377189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40" y="4777557"/>
            <a:ext cx="621756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F021F4E-B197-4692-8645-753E8A4C6DB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63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4933" marR="0" lvl="0" indent="-174933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93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305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312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6890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5600" cy="3771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1F021F4E-B197-4692-8645-753E8A4C6DB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421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443" y="1597493"/>
            <a:ext cx="7773122" cy="110279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2322" y="2914147"/>
            <a:ext cx="6400800" cy="1314495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834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7070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878" y="3305144"/>
            <a:ext cx="7771677" cy="1021787"/>
          </a:xfrm>
        </p:spPr>
        <p:txBody>
          <a:bodyPr anchor="t"/>
          <a:lstStyle>
            <a:lvl1pPr>
              <a:defRPr sz="3200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878" y="2179673"/>
            <a:ext cx="7771677" cy="1125480"/>
          </a:xfrm>
        </p:spPr>
        <p:txBody>
          <a:bodyPr anchor="b"/>
          <a:lstStyle>
            <a:lvl1pPr marL="0" indent="0">
              <a:buNone/>
              <a:defRPr sz="16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8213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72477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720324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211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6297"/>
            <a:ext cx="8229600" cy="8565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922" y="1151403"/>
            <a:ext cx="403919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922" y="1630969"/>
            <a:ext cx="403919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444" y="1151403"/>
            <a:ext cx="404207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444" y="1630969"/>
            <a:ext cx="404207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318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354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22631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5218"/>
            <a:ext cx="3008156" cy="870572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523" y="205218"/>
            <a:ext cx="5111998" cy="4389577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922" y="1075791"/>
            <a:ext cx="3008156" cy="3519013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0841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800" y="3600020"/>
            <a:ext cx="5486400" cy="425561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800" y="459047"/>
            <a:ext cx="5486400" cy="3086959"/>
          </a:xfrm>
        </p:spPr>
        <p:txBody>
          <a:bodyPr/>
          <a:lstStyle>
            <a:lvl1pPr marL="0" indent="0">
              <a:buNone/>
              <a:defRPr sz="2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800" y="4025581"/>
            <a:ext cx="5486400" cy="603787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9400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983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41278" y="192261"/>
            <a:ext cx="1988637" cy="450299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72477" y="192261"/>
            <a:ext cx="5830561" cy="450299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745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72038" y="192033"/>
            <a:ext cx="7808491" cy="858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72038" y="1335654"/>
            <a:ext cx="7957721" cy="335934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/>
        </p:nvSpPr>
        <p:spPr>
          <a:xfrm>
            <a:off x="657673" y="4815010"/>
            <a:ext cx="8486089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3215" y="4959522"/>
            <a:ext cx="7340547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45000"/>
        <a:buFont typeface="StarSymbol"/>
        <a:buChar char=""/>
        <a:tabLst/>
        <a:defRPr lang="en-US" sz="1800" b="1" i="1" u="none" strike="noStrike" kern="0" cap="none" spc="0" baseline="0">
          <a:solidFill>
            <a:srgbClr val="FF9966"/>
          </a:solidFill>
          <a:uFillTx/>
          <a:latin typeface="Albany" pitchFamily="34"/>
          <a:ea typeface="Arial Unicode MS" pitchFamily="2"/>
          <a:cs typeface="Tahoma" pitchFamily="2"/>
        </a:defRPr>
      </a:lvl1pPr>
    </p:titleStyle>
    <p:bodyStyle>
      <a:lvl1pPr marL="431999" marR="0" lvl="0" indent="-323999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1pPr>
      <a:lvl2pPr marL="863998" marR="0" lvl="1" indent="-287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8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2pPr>
      <a:lvl3pPr marL="1295997" marR="0" lvl="2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3pPr>
      <a:lvl4pPr marL="1727996" marR="0" lvl="3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4pPr>
      <a:lvl5pPr marL="2159995" marR="0" lvl="4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190BFC8-4ED7-4A1E-A1AA-2EB0BA2E49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78"/>
            <a:ext cx="9144000" cy="51333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28CB553-352F-48D6-9DBA-59FEAF36CB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54" y="88618"/>
            <a:ext cx="1094905" cy="109490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7CF1B43-C0EB-403D-98A4-F31CEFFAFFFE}"/>
              </a:ext>
            </a:extLst>
          </p:cNvPr>
          <p:cNvSpPr txBox="1"/>
          <p:nvPr/>
        </p:nvSpPr>
        <p:spPr>
          <a:xfrm>
            <a:off x="846124" y="4620280"/>
            <a:ext cx="66713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CHÚA NHẬT XXXI 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66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/>
        </p:nvSpPr>
        <p:spPr>
          <a:xfrm>
            <a:off x="48552" y="782950"/>
            <a:ext cx="9046896" cy="415498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Tất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cả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ta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hãy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vui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mừng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trong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khi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cử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hành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ngày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lễ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kính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các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Thánh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Nam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Nữ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;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và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các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Thiên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Thần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hân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hoan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về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việc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mừng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lễ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trọng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các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thánh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và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đồng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ca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ngợi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Con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Thiên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4400" b="1" i="0" u="none" strike="noStrike" kern="1200" cap="none" spc="0" baseline="0" dirty="0">
              <a:solidFill>
                <a:schemeClr val="bg1"/>
              </a:solidFill>
              <a:uFillTx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A7B9AF-A5E5-4DE2-917C-5A3A29380515}"/>
              </a:ext>
            </a:extLst>
          </p:cNvPr>
          <p:cNvSpPr txBox="1"/>
          <p:nvPr/>
        </p:nvSpPr>
        <p:spPr>
          <a:xfrm>
            <a:off x="2699368" y="89516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endParaRPr lang="en-US" sz="4800" dirty="0"/>
          </a:p>
        </p:txBody>
      </p:sp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A8C877E-1F27-4C65-8D10-EF8FA5CC291D}"/>
              </a:ext>
            </a:extLst>
          </p:cNvPr>
          <p:cNvSpPr txBox="1"/>
          <p:nvPr/>
        </p:nvSpPr>
        <p:spPr>
          <a:xfrm>
            <a:off x="0" y="151878"/>
            <a:ext cx="90711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1: 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sz="4000" b="0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Kh</a:t>
            </a:r>
            <a:r>
              <a:rPr lang="en-US" sz="4000" b="0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7, 2-4, 9-14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DD3A0B-07D5-4E35-A977-30E947C9B260}"/>
              </a:ext>
            </a:extLst>
          </p:cNvPr>
          <p:cNvSpPr txBox="1"/>
          <p:nvPr/>
        </p:nvSpPr>
        <p:spPr>
          <a:xfrm>
            <a:off x="234669" y="3239596"/>
            <a:ext cx="714526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Trích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sách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Khải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Huyền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của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Thánh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Gioan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8591D-F391-4231-BA51-FAA3CD35F6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9963" y="3673784"/>
            <a:ext cx="3081209" cy="166166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A13F502-57C9-4331-B02F-51AA89EFEAAB}"/>
              </a:ext>
            </a:extLst>
          </p:cNvPr>
          <p:cNvSpPr txBox="1"/>
          <p:nvPr/>
        </p:nvSpPr>
        <p:spPr>
          <a:xfrm>
            <a:off x="234669" y="790248"/>
            <a:ext cx="867466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“Tôi đã nhìn thấy đoàn người đông đảo không thể đếm được, họ thuộc đủ mọi nước, mọi chi họ, mọi dân tộc và mọi thứ tiếng”.</a:t>
            </a:r>
            <a:endParaRPr lang="en-US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pull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331773" y="1715547"/>
            <a:ext cx="8472362" cy="14465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Ðáp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Lạy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này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là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dòng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dõi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của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những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kẻ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tìm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endParaRPr lang="en-US" sz="4400" b="1" i="0" u="none" strike="noStrike" kern="1200" cap="none" spc="0" baseline="0" dirty="0">
              <a:ln w="12700">
                <a:solidFill>
                  <a:schemeClr val="accent4">
                    <a:lumMod val="50000"/>
                  </a:schemeClr>
                </a:solidFill>
              </a:ln>
              <a:solidFill>
                <a:schemeClr val="bg1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43994" y="145883"/>
            <a:ext cx="4248476" cy="9233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b="1" i="0" u="none" strike="noStrike" kern="1200" cap="none" spc="0" baseline="0" dirty="0" err="1">
                <a:solidFill>
                  <a:srgbClr val="FFFF00"/>
                </a:solidFill>
                <a:uFillTx/>
                <a:latin typeface="Calibri"/>
              </a:rPr>
              <a:t>Đáp</a:t>
            </a:r>
            <a:r>
              <a:rPr lang="en-US" sz="5400" b="1" i="0" u="none" strike="noStrike" kern="1200" cap="none" spc="0" baseline="0" dirty="0">
                <a:solidFill>
                  <a:srgbClr val="FFFF00"/>
                </a:solidFill>
                <a:uFillTx/>
                <a:latin typeface="Calibri"/>
              </a:rPr>
              <a:t> 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1872A9-38BF-4BF8-9466-072F5E08A766}"/>
              </a:ext>
            </a:extLst>
          </p:cNvPr>
          <p:cNvSpPr txBox="1"/>
          <p:nvPr/>
        </p:nvSpPr>
        <p:spPr>
          <a:xfrm>
            <a:off x="96872" y="955927"/>
            <a:ext cx="89421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23, 1-2. 3-4ab. 5-6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4896393-084D-4B4E-A270-99CEF18D03A3}"/>
              </a:ext>
            </a:extLst>
          </p:cNvPr>
          <p:cNvSpPr txBox="1"/>
          <p:nvPr/>
        </p:nvSpPr>
        <p:spPr>
          <a:xfrm>
            <a:off x="-145933" y="157586"/>
            <a:ext cx="86783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2: 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1 Ga 3, 1-3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22D72C-AB6E-499E-B488-37CE59C98F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6634" y="3019908"/>
            <a:ext cx="4174567" cy="214808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3ECAEC9-9C65-4697-BC31-89BECEE643A7}"/>
              </a:ext>
            </a:extLst>
          </p:cNvPr>
          <p:cNvSpPr txBox="1"/>
          <p:nvPr/>
        </p:nvSpPr>
        <p:spPr>
          <a:xfrm>
            <a:off x="359484" y="865472"/>
            <a:ext cx="817295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“Người thế nào, chúng ta sẽ thấy Người như vậy”.</a:t>
            </a:r>
            <a:endParaRPr lang="en-US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EA2BBB-49A1-4378-B158-5F60F3811D88}"/>
              </a:ext>
            </a:extLst>
          </p:cNvPr>
          <p:cNvSpPr txBox="1"/>
          <p:nvPr/>
        </p:nvSpPr>
        <p:spPr>
          <a:xfrm>
            <a:off x="485522" y="2312022"/>
            <a:ext cx="464482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Trích thư thứ nhất của Thánh Gioan Tông đồ.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1CF996-EC85-4D87-A846-94F8105638D6}"/>
              </a:ext>
            </a:extLst>
          </p:cNvPr>
          <p:cNvSpPr txBox="1"/>
          <p:nvPr/>
        </p:nvSpPr>
        <p:spPr>
          <a:xfrm>
            <a:off x="787525" y="-67120"/>
            <a:ext cx="75689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Alleluia: 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Mc 11, 28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2868AD-E8B9-462B-B621-E55F03EA34A5}"/>
              </a:ext>
            </a:extLst>
          </p:cNvPr>
          <p:cNvSpPr txBox="1">
            <a:spLocks/>
          </p:cNvSpPr>
          <p:nvPr/>
        </p:nvSpPr>
        <p:spPr>
          <a:xfrm>
            <a:off x="304799" y="791334"/>
            <a:ext cx="8534400" cy="3285704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StarSymbol"/>
              <a:buChar char=""/>
              <a:tabLst/>
              <a:defRPr lang="en-US" sz="1800" b="1" i="1" u="none" strike="noStrike" kern="0" cap="none" spc="0" baseline="0">
                <a:solidFill>
                  <a:srgbClr val="FF9966"/>
                </a:solidFill>
                <a:uFillTx/>
                <a:latin typeface="Albany" pitchFamily="34"/>
                <a:ea typeface="Arial Unicode MS" pitchFamily="2"/>
                <a:cs typeface="Tahoma" pitchFamily="2"/>
              </a:defRPr>
            </a:lvl1pPr>
          </a:lstStyle>
          <a:p>
            <a:pPr algn="just"/>
            <a:r>
              <a:rPr lang="vi-VN" sz="4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Alleluia-allelui</a:t>
            </a:r>
            <a:r>
              <a:rPr lang="en-US" sz="4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a:</a:t>
            </a:r>
            <a:r>
              <a:rPr lang="vi-VN" sz="4400" i="0" dirty="0">
                <a:solidFill>
                  <a:srgbClr val="FFFF00"/>
                </a:solidFill>
                <a:latin typeface="+mn-lt"/>
              </a:rPr>
              <a:t> </a:t>
            </a:r>
            <a:r>
              <a:rPr lang="vi-VN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 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–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phán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“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Tất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cả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hãy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đến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với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Ta,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hỡi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những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ai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khó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nhọc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và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gánh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nặng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Ta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sẽ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nâng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đỡ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bổ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sức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cho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các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con”. – 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052262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190BFC8-4ED7-4A1E-A1AA-2EB0BA2E49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78"/>
            <a:ext cx="9144000" cy="51333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28CB553-352F-48D6-9DBA-59FEAF36CB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54" y="88618"/>
            <a:ext cx="1094905" cy="109490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7CF1B43-C0EB-403D-98A4-F31CEFFAFFFE}"/>
              </a:ext>
            </a:extLst>
          </p:cNvPr>
          <p:cNvSpPr txBox="1"/>
          <p:nvPr/>
        </p:nvSpPr>
        <p:spPr>
          <a:xfrm>
            <a:off x="2189402" y="4497169"/>
            <a:ext cx="6671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Phúc Âm: Mt 5, 1-12a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030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37B172D-3B4B-4B31-8844-E74626F7A693}"/>
              </a:ext>
            </a:extLst>
          </p:cNvPr>
          <p:cNvSpPr txBox="1"/>
          <p:nvPr/>
        </p:nvSpPr>
        <p:spPr>
          <a:xfrm>
            <a:off x="1687189" y="1708870"/>
            <a:ext cx="634011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KINH TIN KÍNH</a:t>
            </a:r>
            <a:endParaRPr lang="en-US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114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ED1D2B8-41DE-4597-A977-6FAD641A8BC5}"/>
              </a:ext>
            </a:extLst>
          </p:cNvPr>
          <p:cNvSpPr/>
          <p:nvPr/>
        </p:nvSpPr>
        <p:spPr>
          <a:xfrm>
            <a:off x="2438400" y="2114550"/>
            <a:ext cx="6248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LỜI NGUYỆN TÍN HỮU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CA340E-9EEB-471A-9B11-1E3886AEF0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9" y="209550"/>
            <a:ext cx="2022605" cy="34861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A81A6EB-F194-40CB-8DCD-C51936976E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878596"/>
            <a:ext cx="1828799" cy="32649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D56B83D-A68C-4D8F-8389-803FA7056D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3774757"/>
            <a:ext cx="2743200" cy="1313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9856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611C6C-E32C-4BEE-8FCE-91F48C1049FE}"/>
              </a:ext>
            </a:extLst>
          </p:cNvPr>
          <p:cNvSpPr txBox="1"/>
          <p:nvPr/>
        </p:nvSpPr>
        <p:spPr>
          <a:xfrm>
            <a:off x="3512956" y="2063918"/>
            <a:ext cx="5299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DÂNG LỄ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BE78D3-65CE-46F9-A1D9-2C45C098F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3" y="1186305"/>
            <a:ext cx="3563910" cy="356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842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23BA6D-69E3-42D6-86FD-7E5208EF7B54}"/>
              </a:ext>
            </a:extLst>
          </p:cNvPr>
          <p:cNvSpPr txBox="1"/>
          <p:nvPr/>
        </p:nvSpPr>
        <p:spPr>
          <a:xfrm>
            <a:off x="2514598" y="112446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HIỆP LỄ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B606FA-EB6E-4C18-88E0-2959E4C9D701}"/>
              </a:ext>
            </a:extLst>
          </p:cNvPr>
          <p:cNvSpPr txBox="1"/>
          <p:nvPr/>
        </p:nvSpPr>
        <p:spPr>
          <a:xfrm>
            <a:off x="305471" y="629849"/>
            <a:ext cx="8533054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4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Phúc cho ai có lòng trong sạch, vì họ sẽ được nhìn xem Thiên Chúa; phúc cho những ai ăn ở thuận hòa, vì họ sẽ được gọi là con Thiên Chúa; phúc cho những ai bị bách hại vì lẽ công chính, vì nước trời là của họ.</a:t>
            </a:r>
            <a:endParaRPr lang="en-US" sz="40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4290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190BFC8-4ED7-4A1E-A1AA-2EB0BA2E49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78"/>
            <a:ext cx="9144000" cy="51333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28CB553-352F-48D6-9DBA-59FEAF36CB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54" y="88618"/>
            <a:ext cx="1094905" cy="109490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7CF1B43-C0EB-403D-98A4-F31CEFFAFFFE}"/>
              </a:ext>
            </a:extLst>
          </p:cNvPr>
          <p:cNvSpPr txBox="1"/>
          <p:nvPr/>
        </p:nvSpPr>
        <p:spPr>
          <a:xfrm>
            <a:off x="846124" y="4620280"/>
            <a:ext cx="66713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CHÚA NHẬT XXXI 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251223"/>
      </p:ext>
    </p:extLst>
  </p:cSld>
  <p:clrMapOvr>
    <a:masterClrMapping/>
  </p:clrMapOvr>
</p:sld>
</file>

<file path=ppt/theme/theme1.xml><?xml version="1.0" encoding="utf-8"?>
<a:theme xmlns:a="http://schemas.openxmlformats.org/drawingml/2006/main" name="lyt darkblue_new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2545</TotalTime>
  <Words>281</Words>
  <Application>Microsoft Office PowerPoint</Application>
  <PresentationFormat>On-screen Show (16:9)</PresentationFormat>
  <Paragraphs>22</Paragraphs>
  <Slides>12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Albany</vt:lpstr>
      <vt:lpstr>Arial</vt:lpstr>
      <vt:lpstr>Calibri</vt:lpstr>
      <vt:lpstr>Roboto</vt:lpstr>
      <vt:lpstr>StarSymbol</vt:lpstr>
      <vt:lpstr>Thorndale</vt:lpstr>
      <vt:lpstr>Times New Roman</vt:lpstr>
      <vt:lpstr>lyt darkblue_new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Quốc Văn Nguyễn</dc:creator>
  <cp:lastModifiedBy>PC</cp:lastModifiedBy>
  <cp:revision>104</cp:revision>
  <dcterms:created xsi:type="dcterms:W3CDTF">2018-11-13T15:52:26Z</dcterms:created>
  <dcterms:modified xsi:type="dcterms:W3CDTF">2026-10-17T02:44:27Z</dcterms:modified>
</cp:coreProperties>
</file>