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16" r:id="rId3"/>
    <p:sldMasterId id="2147483760" r:id="rId4"/>
    <p:sldMasterId id="2147483796" r:id="rId5"/>
    <p:sldMasterId id="2147483840" r:id="rId6"/>
    <p:sldMasterId id="2147483856" r:id="rId7"/>
    <p:sldMasterId id="2147483868" r:id="rId8"/>
  </p:sldMasterIdLst>
  <p:notesMasterIdLst>
    <p:notesMasterId r:id="rId24"/>
  </p:notesMasterIdLst>
  <p:sldIdLst>
    <p:sldId id="268" r:id="rId9"/>
    <p:sldId id="316" r:id="rId10"/>
    <p:sldId id="1015" r:id="rId11"/>
    <p:sldId id="1063" r:id="rId12"/>
    <p:sldId id="1056" r:id="rId13"/>
    <p:sldId id="1065" r:id="rId14"/>
    <p:sldId id="426" r:id="rId15"/>
    <p:sldId id="1115" r:id="rId16"/>
    <p:sldId id="1045" r:id="rId17"/>
    <p:sldId id="301" r:id="rId18"/>
    <p:sldId id="1032" r:id="rId19"/>
    <p:sldId id="1046" r:id="rId20"/>
    <p:sldId id="346" r:id="rId21"/>
    <p:sldId id="445" r:id="rId22"/>
    <p:sldId id="1116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51" autoAdjust="0"/>
    <p:restoredTop sz="94693" autoAdjust="0"/>
  </p:normalViewPr>
  <p:slideViewPr>
    <p:cSldViewPr>
      <p:cViewPr varScale="1">
        <p:scale>
          <a:sx n="79" d="100"/>
          <a:sy n="79" d="100"/>
        </p:scale>
        <p:origin x="156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12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8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3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EAE5ABE-71DC-412D-8BC2-EB7C2990D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3350"/>
            <a:ext cx="1105509" cy="11055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BA88C2-A708-4604-9F27-6E6F59BF1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4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A7AE4C-F1EB-460F-A391-5DE0941B88B3}"/>
              </a:ext>
            </a:extLst>
          </p:cNvPr>
          <p:cNvSpPr txBox="1"/>
          <p:nvPr/>
        </p:nvSpPr>
        <p:spPr>
          <a:xfrm>
            <a:off x="2514600" y="3333750"/>
            <a:ext cx="655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XXXIII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18177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</p:spTree>
    <p:extLst>
      <p:ext uri="{BB962C8B-B14F-4D97-AF65-F5344CB8AC3E}">
        <p14:creationId xmlns:p14="http://schemas.microsoft.com/office/powerpoint/2010/main" val="41766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80871"/>
            <a:ext cx="8382000" cy="4019549"/>
          </a:xfrm>
        </p:spPr>
        <p:txBody>
          <a:bodyPr>
            <a:normAutofit/>
          </a:bodyPr>
          <a:lstStyle/>
          <a:p>
            <a:pPr algn="just"/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Việc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kết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hợp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việc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đặt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niềm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cậy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trông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tốt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đẹp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biết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bao.</a:t>
            </a:r>
            <a:endParaRPr lang="vi-VN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68560-D68F-44CE-911F-84BA0FE54536}"/>
              </a:ext>
            </a:extLst>
          </p:cNvPr>
          <p:cNvSpPr txBox="1"/>
          <p:nvPr/>
        </p:nvSpPr>
        <p:spPr>
          <a:xfrm>
            <a:off x="2514600" y="20955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EAE5ABE-71DC-412D-8BC2-EB7C2990D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3350"/>
            <a:ext cx="1105509" cy="11055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BA88C2-A708-4604-9F27-6E6F59BF1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4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A7AE4C-F1EB-460F-A391-5DE0941B88B3}"/>
              </a:ext>
            </a:extLst>
          </p:cNvPr>
          <p:cNvSpPr txBox="1"/>
          <p:nvPr/>
        </p:nvSpPr>
        <p:spPr>
          <a:xfrm>
            <a:off x="2514600" y="3333750"/>
            <a:ext cx="655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XXXIII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52550"/>
            <a:ext cx="8610600" cy="3076583"/>
          </a:xfrm>
        </p:spPr>
        <p:txBody>
          <a:bodyPr>
            <a:noAutofit/>
          </a:bodyPr>
          <a:lstStyle/>
          <a:p>
            <a:pPr algn="just"/>
            <a:r>
              <a:rPr lang="vi-VN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phán: Ta nghĩ đến bình an, chớ không nghĩ đến gian khổ; các người kêu cầu Ta, và Ta nhậm lời các ngươi, Ta dẫn dắt các ngươi từ mọi nơi các người bị nô lệ trở về.</a:t>
            </a:r>
            <a:endParaRPr lang="vi-VN" sz="4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AEBA4-5C49-4FF1-A8EA-8BDAA70DCA94}"/>
              </a:ext>
            </a:extLst>
          </p:cNvPr>
          <p:cNvSpPr txBox="1"/>
          <p:nvPr/>
        </p:nvSpPr>
        <p:spPr>
          <a:xfrm>
            <a:off x="2286000" y="20955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381000" y="87142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Ml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4, 1-2a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7" y="2952750"/>
            <a:ext cx="4993161" cy="26927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76200" y="795028"/>
            <a:ext cx="8991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“Các ngươi sẽ được Mặt Trời công chính mọc lên cho”.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51924" y="2135570"/>
            <a:ext cx="8862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Malakhi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br>
              <a:rPr lang="en-US" altLang="en-US" sz="7200" b="1" u="sng" dirty="0">
                <a:solidFill>
                  <a:srgbClr val="FFFF00"/>
                </a:solidFill>
                <a:cs typeface="Times New Roman" pitchFamily="18" charset="0"/>
              </a:rPr>
            </a:br>
            <a:b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5AF5F-BBC9-4D18-B8B4-00325B9D79C5}"/>
              </a:ext>
            </a:extLst>
          </p:cNvPr>
          <p:cNvSpPr txBox="1"/>
          <p:nvPr/>
        </p:nvSpPr>
        <p:spPr>
          <a:xfrm>
            <a:off x="2857500" y="20955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911F8-5CF6-4FC3-8A10-83D43FB1CF73}"/>
              </a:ext>
            </a:extLst>
          </p:cNvPr>
          <p:cNvSpPr txBox="1"/>
          <p:nvPr/>
        </p:nvSpPr>
        <p:spPr>
          <a:xfrm>
            <a:off x="381000" y="1083211"/>
            <a:ext cx="8252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97, 5-6. 7-8. 9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7F1DD-782D-49AD-A0C0-72F985A85B17}"/>
              </a:ext>
            </a:extLst>
          </p:cNvPr>
          <p:cNvSpPr txBox="1"/>
          <p:nvPr/>
        </p:nvSpPr>
        <p:spPr>
          <a:xfrm>
            <a:off x="685800" y="1885950"/>
            <a:ext cx="82524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 Chúa ngự tới cai quản chư dân trong đường chính trực (x. c. 9).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372570" y="92849"/>
            <a:ext cx="8678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 Tx 3, 7-12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92192"/>
            <a:ext cx="4249752" cy="21867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109916" y="755388"/>
            <a:ext cx="90172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Nếu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ai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muốn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việc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đừng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ăn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304799" y="2068753"/>
            <a:ext cx="85344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thứ hai của Thánh Phaolô Tông đồ gửi tín hữu Thêxalônica.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4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66750"/>
            <a:ext cx="8534400" cy="3962400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Các con hãy tỉnh thức và sẵn sàng, vì lúc các con không ngờ, Con Người sẽ đến. –</a:t>
            </a:r>
            <a:r>
              <a:rPr lang="vi-V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Alleluia.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E3580-F9C8-47BF-A7D4-10DC39062D72}"/>
              </a:ext>
            </a:extLst>
          </p:cNvPr>
          <p:cNvSpPr txBox="1"/>
          <p:nvPr/>
        </p:nvSpPr>
        <p:spPr>
          <a:xfrm>
            <a:off x="1447800" y="15341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pt-BR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Mt 24, 42a và 44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EAE5ABE-71DC-412D-8BC2-EB7C2990D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3350"/>
            <a:ext cx="1105509" cy="11055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BA88C2-A708-4604-9F27-6E6F59BF1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4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A7AE4C-F1EB-460F-A391-5DE0941B88B3}"/>
              </a:ext>
            </a:extLst>
          </p:cNvPr>
          <p:cNvSpPr txBox="1"/>
          <p:nvPr/>
        </p:nvSpPr>
        <p:spPr>
          <a:xfrm>
            <a:off x="4038600" y="3257550"/>
            <a:ext cx="3886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 Lc 21, 5-19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5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83E6E-1422-D2E3-0249-E66D59F5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raying with his hands together&#10;&#10;Description automatically generated">
            <a:extLst>
              <a:ext uri="{FF2B5EF4-FFF2-40B4-BE49-F238E27FC236}">
                <a16:creationId xmlns:a16="http://schemas.microsoft.com/office/drawing/2014/main" id="{85AF943B-B4DA-B9FB-E191-596278583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248</Words>
  <Application>Microsoft Office PowerPoint</Application>
  <PresentationFormat>On-screen Show (16:9)</PresentationFormat>
  <Paragraphs>30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</vt:lpstr>
      <vt:lpstr>Calibri</vt:lpstr>
      <vt:lpstr>UTM American Sans</vt:lpstr>
      <vt:lpstr>Office Theme</vt:lpstr>
      <vt:lpstr>3_Office Theme</vt:lpstr>
      <vt:lpstr>5_Office Theme</vt:lpstr>
      <vt:lpstr>6_Office Theme</vt:lpstr>
      <vt:lpstr>9_Office Theme</vt:lpstr>
      <vt:lpstr>38_Default Design</vt:lpstr>
      <vt:lpstr>10_Office Theme</vt:lpstr>
      <vt:lpstr>7_Office Theme</vt:lpstr>
      <vt:lpstr>PowerPoint Presentation</vt:lpstr>
      <vt:lpstr>Chúa phán: Ta nghĩ đến bình an, chớ không nghĩ đến gian khổ; các người kêu cầu Ta, và Ta nhậm lời các ngươi, Ta dẫn dắt các ngươi từ mọi nơi các người bị nô lệ trở về.</vt:lpstr>
      <vt:lpstr> </vt:lpstr>
      <vt:lpstr>PowerPoint Presentation</vt:lpstr>
      <vt:lpstr>  </vt:lpstr>
      <vt:lpstr>PowerPoint Presentation</vt:lpstr>
      <vt:lpstr>Alleluia-alleluia: – Các con hãy tỉnh thức và sẵn sàng, vì lúc các con không ngờ, Con Người sẽ đến. –  Alleluia.</vt:lpstr>
      <vt:lpstr>PowerPoint Presentation</vt:lpstr>
      <vt:lpstr>PowerPoint Presentation</vt:lpstr>
      <vt:lpstr>KINH TIN KÍNH</vt:lpstr>
      <vt:lpstr>PowerPoint Presentation</vt:lpstr>
      <vt:lpstr>PowerPoint Presentation</vt:lpstr>
      <vt:lpstr> Việc tôi kết hợp với Thiên Chúa, và việc tôi đặt niềm cậy trông vào Chúa là Thiên Chúa, thì tốt đẹp biết bao.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181</cp:revision>
  <dcterms:created xsi:type="dcterms:W3CDTF">2021-12-05T01:20:54Z</dcterms:created>
  <dcterms:modified xsi:type="dcterms:W3CDTF">2025-10-26T22:57:07Z</dcterms:modified>
</cp:coreProperties>
</file>