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3" r:id="rId7"/>
    <p:sldId id="278" r:id="rId8"/>
    <p:sldId id="282" r:id="rId9"/>
    <p:sldId id="283" r:id="rId10"/>
    <p:sldId id="306" r:id="rId11"/>
    <p:sldId id="314"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3" name="Picture 2">
            <a:extLst>
              <a:ext uri="{FF2B5EF4-FFF2-40B4-BE49-F238E27FC236}">
                <a16:creationId xmlns:a16="http://schemas.microsoft.com/office/drawing/2014/main" id="{616504B1-EE7C-407E-8D4E-4927A9D7C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2" y="0"/>
            <a:ext cx="9159112" cy="5143500"/>
          </a:xfrm>
          <a:prstGeom prst="rect">
            <a:avLst/>
          </a:prstGeom>
        </p:spPr>
      </p:pic>
      <p:sp>
        <p:nvSpPr>
          <p:cNvPr id="8" name="TextBox 7">
            <a:extLst>
              <a:ext uri="{FF2B5EF4-FFF2-40B4-BE49-F238E27FC236}">
                <a16:creationId xmlns:a16="http://schemas.microsoft.com/office/drawing/2014/main" id="{D3791887-FEEC-4536-B157-81D8DAE08489}"/>
              </a:ext>
            </a:extLst>
          </p:cNvPr>
          <p:cNvSpPr txBox="1"/>
          <p:nvPr/>
        </p:nvSpPr>
        <p:spPr>
          <a:xfrm>
            <a:off x="2265768" y="332811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 MÙA CHAY 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3" name="Picture 2">
            <a:extLst>
              <a:ext uri="{FF2B5EF4-FFF2-40B4-BE49-F238E27FC236}">
                <a16:creationId xmlns:a16="http://schemas.microsoft.com/office/drawing/2014/main" id="{616504B1-EE7C-407E-8D4E-4927A9D7C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2" y="0"/>
            <a:ext cx="9159112" cy="5143500"/>
          </a:xfrm>
          <a:prstGeom prst="rect">
            <a:avLst/>
          </a:prstGeom>
        </p:spPr>
      </p:pic>
      <p:sp>
        <p:nvSpPr>
          <p:cNvPr id="8" name="TextBox 7">
            <a:extLst>
              <a:ext uri="{FF2B5EF4-FFF2-40B4-BE49-F238E27FC236}">
                <a16:creationId xmlns:a16="http://schemas.microsoft.com/office/drawing/2014/main" id="{D3791887-FEEC-4536-B157-81D8DAE08489}"/>
              </a:ext>
            </a:extLst>
          </p:cNvPr>
          <p:cNvSpPr txBox="1"/>
          <p:nvPr/>
        </p:nvSpPr>
        <p:spPr>
          <a:xfrm>
            <a:off x="2265768" y="332811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 MÙA CHAY NĂM A</a:t>
            </a:r>
            <a:endParaRPr lang="en-US" sz="2800" b="1" dirty="0">
              <a:solidFill>
                <a:srgbClr val="FFFF00"/>
              </a:solidFill>
            </a:endParaRPr>
          </a:p>
        </p:txBody>
      </p:sp>
    </p:spTree>
    <p:extLst>
      <p:ext uri="{BB962C8B-B14F-4D97-AF65-F5344CB8AC3E}">
        <p14:creationId xmlns:p14="http://schemas.microsoft.com/office/powerpoint/2010/main" val="4184153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9611"/>
            <a:ext cx="8625439"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Chúa là chỗ chúng tôi nương thân từ đời này trải qua đời khác, Chúa vẫn có từ thuở này đến thuở kia.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44373"/>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Lời</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thực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hiện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điều</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mong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muốn</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93291" y="255454"/>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Is 55, 10-11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64816" y="2233511"/>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Isaia</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8252" y="2748971"/>
            <a:ext cx="4267231" cy="230127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18499" y="216012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Chúa cứu người hiền đức khỏi mọi nỗi âu lo</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33, 4-5. 6-7. 16-17. 18-19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66443" y="516856"/>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69536" y="1577610"/>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Chúa phán: “Hãy hối cải, vì nước trời đã gần đến”.</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3" name="Picture 2">
            <a:extLst>
              <a:ext uri="{FF2B5EF4-FFF2-40B4-BE49-F238E27FC236}">
                <a16:creationId xmlns:a16="http://schemas.microsoft.com/office/drawing/2014/main" id="{616504B1-EE7C-407E-8D4E-4927A9D7C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2" y="0"/>
            <a:ext cx="9159112" cy="5143500"/>
          </a:xfrm>
          <a:prstGeom prst="rect">
            <a:avLst/>
          </a:prstGeom>
        </p:spPr>
      </p:pic>
      <p:sp>
        <p:nvSpPr>
          <p:cNvPr id="8" name="TextBox 7">
            <a:extLst>
              <a:ext uri="{FF2B5EF4-FFF2-40B4-BE49-F238E27FC236}">
                <a16:creationId xmlns:a16="http://schemas.microsoft.com/office/drawing/2014/main" id="{D3791887-FEEC-4536-B157-81D8DAE08489}"/>
              </a:ext>
            </a:extLst>
          </p:cNvPr>
          <p:cNvSpPr txBox="1"/>
          <p:nvPr/>
        </p:nvSpPr>
        <p:spPr>
          <a:xfrm>
            <a:off x="2638004" y="3247191"/>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Mt 6, 7-15</a:t>
            </a:r>
            <a:endParaRPr lang="en-US" sz="3200" b="1" dirty="0">
              <a:solidFill>
                <a:srgbClr val="FFFF00"/>
              </a:solidFill>
            </a:endParaRPr>
          </a:p>
        </p:txBody>
      </p:sp>
    </p:spTree>
    <p:extLst>
      <p:ext uri="{BB962C8B-B14F-4D97-AF65-F5344CB8AC3E}">
        <p14:creationId xmlns:p14="http://schemas.microsoft.com/office/powerpoint/2010/main" val="744474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555060"/>
            <a:ext cx="8731305" cy="4401205"/>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Lạy Chúa, Chúa đã cho chúng con được tham dự vào mầu nhiệm thánh này xin dạy chúng con biết chế ngự những đam mê và dục vọng trần thế mà để tâm lo tìm kiếm Nước Trời. Chúng con cầu xin…</a:t>
            </a:r>
            <a:endParaRPr lang="en-US" sz="40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TotalTime>
  <Words>173</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71</cp:revision>
  <dcterms:created xsi:type="dcterms:W3CDTF">2018-11-13T15:52:26Z</dcterms:created>
  <dcterms:modified xsi:type="dcterms:W3CDTF">2026-02-18T08:50:20Z</dcterms:modified>
</cp:coreProperties>
</file>