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74" r:id="rId2"/>
    <p:sldId id="257" r:id="rId3"/>
    <p:sldId id="258" r:id="rId4"/>
    <p:sldId id="260" r:id="rId5"/>
    <p:sldId id="275" r:id="rId6"/>
    <p:sldId id="311" r:id="rId7"/>
    <p:sldId id="278" r:id="rId8"/>
    <p:sldId id="282" r:id="rId9"/>
    <p:sldId id="283" r:id="rId10"/>
    <p:sldId id="312" r:id="rId11"/>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48"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D489B10-6B8F-4A3D-A4F1-94F4906B89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6394"/>
            <a:ext cx="9144001" cy="5189149"/>
          </a:xfrm>
          <a:prstGeom prst="rect">
            <a:avLst/>
          </a:prstGeom>
        </p:spPr>
      </p:pic>
      <p:sp>
        <p:nvSpPr>
          <p:cNvPr id="9" name="TextBox 8">
            <a:extLst>
              <a:ext uri="{FF2B5EF4-FFF2-40B4-BE49-F238E27FC236}">
                <a16:creationId xmlns:a16="http://schemas.microsoft.com/office/drawing/2014/main" id="{49948E5C-8512-4865-ACE5-453F37E2EA84}"/>
              </a:ext>
            </a:extLst>
          </p:cNvPr>
          <p:cNvSpPr txBox="1"/>
          <p:nvPr/>
        </p:nvSpPr>
        <p:spPr>
          <a:xfrm>
            <a:off x="1901629" y="3689969"/>
            <a:ext cx="6521777" cy="525506"/>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BA TUẦN </a:t>
            </a:r>
            <a:r>
              <a:rPr lang="en-US" sz="2800" b="1" dirty="0">
                <a:solidFill>
                  <a:srgbClr val="FFFF00"/>
                </a:solidFill>
                <a:latin typeface="Arial" panose="020B0604020202020204" pitchFamily="34" charset="0"/>
              </a:rPr>
              <a:t>XII </a:t>
            </a:r>
            <a:r>
              <a:rPr lang="en-US" sz="2800" b="1" i="0" dirty="0">
                <a:solidFill>
                  <a:srgbClr val="FFFF00"/>
                </a:solidFill>
                <a:effectLst/>
                <a:latin typeface="Arial" panose="020B0604020202020204" pitchFamily="34" charset="0"/>
              </a:rPr>
              <a:t>THƯỜNG NIÊN A</a:t>
            </a:r>
            <a:endParaRPr lang="en-US" sz="2800" b="1" dirty="0">
              <a:solidFill>
                <a:srgbClr val="FFFF00"/>
              </a:solidFill>
            </a:endParaRPr>
          </a:p>
        </p:txBody>
      </p:sp>
      <p:pic>
        <p:nvPicPr>
          <p:cNvPr id="10" name="Picture 9">
            <a:extLst>
              <a:ext uri="{FF2B5EF4-FFF2-40B4-BE49-F238E27FC236}">
                <a16:creationId xmlns:a16="http://schemas.microsoft.com/office/drawing/2014/main" id="{7F62ED05-E126-41D9-9C7C-828185ADD53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8352" y="335249"/>
            <a:ext cx="1051964" cy="1051964"/>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D489B10-6B8F-4A3D-A4F1-94F4906B89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6394"/>
            <a:ext cx="9144001" cy="5189149"/>
          </a:xfrm>
          <a:prstGeom prst="rect">
            <a:avLst/>
          </a:prstGeom>
        </p:spPr>
      </p:pic>
      <p:sp>
        <p:nvSpPr>
          <p:cNvPr id="9" name="TextBox 8">
            <a:extLst>
              <a:ext uri="{FF2B5EF4-FFF2-40B4-BE49-F238E27FC236}">
                <a16:creationId xmlns:a16="http://schemas.microsoft.com/office/drawing/2014/main" id="{49948E5C-8512-4865-ACE5-453F37E2EA84}"/>
              </a:ext>
            </a:extLst>
          </p:cNvPr>
          <p:cNvSpPr txBox="1"/>
          <p:nvPr/>
        </p:nvSpPr>
        <p:spPr>
          <a:xfrm>
            <a:off x="1901629" y="3689969"/>
            <a:ext cx="6521777" cy="525506"/>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BA TUẦN </a:t>
            </a:r>
            <a:r>
              <a:rPr lang="en-US" sz="2800" b="1" dirty="0">
                <a:solidFill>
                  <a:srgbClr val="FFFF00"/>
                </a:solidFill>
                <a:latin typeface="Arial" panose="020B0604020202020204" pitchFamily="34" charset="0"/>
              </a:rPr>
              <a:t>XII </a:t>
            </a:r>
            <a:r>
              <a:rPr lang="en-US" sz="2800" b="1" i="0" dirty="0">
                <a:solidFill>
                  <a:srgbClr val="FFFF00"/>
                </a:solidFill>
                <a:effectLst/>
                <a:latin typeface="Arial" panose="020B0604020202020204" pitchFamily="34" charset="0"/>
              </a:rPr>
              <a:t>THƯỜNG NIÊN A</a:t>
            </a:r>
            <a:endParaRPr lang="en-US" sz="2800" b="1" dirty="0">
              <a:solidFill>
                <a:srgbClr val="FFFF00"/>
              </a:solidFill>
            </a:endParaRPr>
          </a:p>
        </p:txBody>
      </p:sp>
      <p:pic>
        <p:nvPicPr>
          <p:cNvPr id="10" name="Picture 9">
            <a:extLst>
              <a:ext uri="{FF2B5EF4-FFF2-40B4-BE49-F238E27FC236}">
                <a16:creationId xmlns:a16="http://schemas.microsoft.com/office/drawing/2014/main" id="{7F62ED05-E126-41D9-9C7C-828185ADD53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8352" y="335249"/>
            <a:ext cx="1051964" cy="1051964"/>
          </a:xfrm>
          <a:prstGeom prst="rect">
            <a:avLst/>
          </a:prstGeom>
        </p:spPr>
      </p:pic>
    </p:spTree>
    <p:extLst>
      <p:ext uri="{BB962C8B-B14F-4D97-AF65-F5344CB8AC3E}">
        <p14:creationId xmlns:p14="http://schemas.microsoft.com/office/powerpoint/2010/main" val="11040096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145991" y="493759"/>
            <a:ext cx="8625439" cy="446276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000" b="1" i="0" dirty="0">
                <a:solidFill>
                  <a:schemeClr val="bg1"/>
                </a:solidFill>
                <a:effectLst/>
                <a:latin typeface="Arial" panose="020B0604020202020204" pitchFamily="34" charset="0"/>
              </a:rPr>
              <a:t>Chúa là mãnh lực của dân Người, là chiến lũy bảo vệ mạng sống người Chúa đã xức dầu. Lạy Chúa là phần rỗi tôi, xin cứu sống dân Chúa, và chúc phúc cho phần gia nghiệp Chúa, xin hãy chăn dắt họ đến muôn đời.</a:t>
            </a:r>
            <a:endParaRPr lang="en-US" sz="40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707460" y="-71963"/>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9" y="859764"/>
            <a:ext cx="8640961"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1" dirty="0">
                <a:solidFill>
                  <a:schemeClr val="bg1"/>
                </a:solidFill>
                <a:effectLst/>
                <a:latin typeface="Arial" panose="020B0604020202020204" pitchFamily="34" charset="0"/>
              </a:rPr>
              <a:t>“Ta </a:t>
            </a:r>
            <a:r>
              <a:rPr lang="en-US" sz="4400" b="1" i="1" dirty="0" err="1">
                <a:solidFill>
                  <a:schemeClr val="bg1"/>
                </a:solidFill>
                <a:effectLst/>
                <a:latin typeface="Arial" panose="020B0604020202020204" pitchFamily="34" charset="0"/>
              </a:rPr>
              <a:t>sẽ</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che</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chở</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và</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cứu</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thành</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này</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vì</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danh</a:t>
            </a:r>
            <a:r>
              <a:rPr lang="en-US" sz="4400" b="1" i="1" dirty="0">
                <a:solidFill>
                  <a:schemeClr val="bg1"/>
                </a:solidFill>
                <a:effectLst/>
                <a:latin typeface="Arial" panose="020B0604020202020204" pitchFamily="34" charset="0"/>
              </a:rPr>
              <a:t> Ta </a:t>
            </a:r>
            <a:r>
              <a:rPr lang="en-US" sz="4400" b="1" i="1" dirty="0" err="1">
                <a:solidFill>
                  <a:schemeClr val="bg1"/>
                </a:solidFill>
                <a:effectLst/>
                <a:latin typeface="Arial" panose="020B0604020202020204" pitchFamily="34" charset="0"/>
              </a:rPr>
              <a:t>cùng</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vì</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Ðavít</a:t>
            </a:r>
            <a:r>
              <a:rPr lang="en-US" sz="4400" b="1" i="1" dirty="0">
                <a:solidFill>
                  <a:schemeClr val="bg1"/>
                </a:solidFill>
                <a:effectLst/>
                <a:latin typeface="Arial" panose="020B0604020202020204" pitchFamily="34" charset="0"/>
              </a:rPr>
              <a:t>”.</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28" y="226714"/>
            <a:ext cx="9079263" cy="646331"/>
          </a:xfrm>
          <a:prstGeom prst="rect">
            <a:avLst/>
          </a:prstGeom>
          <a:noFill/>
        </p:spPr>
        <p:txBody>
          <a:bodyPr wrap="square">
            <a:spAutoFit/>
          </a:bodyPr>
          <a:lstStyle/>
          <a:p>
            <a:pPr algn="ctr"/>
            <a:r>
              <a:rPr lang="en-US" sz="3600" b="1" dirty="0" err="1">
                <a:solidFill>
                  <a:srgbClr val="FFFF00"/>
                </a:solidFill>
                <a:latin typeface="Arial" panose="020B0604020202020204" pitchFamily="34" charset="0"/>
              </a:rPr>
              <a:t>Bài</a:t>
            </a:r>
            <a:r>
              <a:rPr lang="en-US" sz="3600" b="1" dirty="0">
                <a:solidFill>
                  <a:srgbClr val="FFFF00"/>
                </a:solidFill>
                <a:latin typeface="Arial" panose="020B0604020202020204" pitchFamily="34" charset="0"/>
              </a:rPr>
              <a:t> </a:t>
            </a:r>
            <a:r>
              <a:rPr lang="en-US" sz="3600" b="1" dirty="0" err="1">
                <a:solidFill>
                  <a:srgbClr val="FFFF00"/>
                </a:solidFill>
                <a:latin typeface="Arial" panose="020B0604020202020204" pitchFamily="34" charset="0"/>
              </a:rPr>
              <a:t>Đọc</a:t>
            </a:r>
            <a:r>
              <a:rPr lang="en-US" sz="3600" b="1" dirty="0">
                <a:solidFill>
                  <a:srgbClr val="FFFF00"/>
                </a:solidFill>
                <a:latin typeface="Arial" panose="020B0604020202020204" pitchFamily="34" charset="0"/>
              </a:rPr>
              <a:t> 1:</a:t>
            </a:r>
            <a:r>
              <a:rPr lang="pl-PL" sz="3600" b="0" i="0" dirty="0">
                <a:solidFill>
                  <a:schemeClr val="bg1"/>
                </a:solidFill>
                <a:effectLst/>
                <a:latin typeface="Arial" panose="020B0604020202020204" pitchFamily="34" charset="0"/>
              </a:rPr>
              <a:t>2 V 19, 9b-11. 14-21. 31-35a. 36</a:t>
            </a:r>
            <a:endParaRPr lang="en-US" sz="36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251518" y="2356821"/>
            <a:ext cx="8892482" cy="707886"/>
          </a:xfrm>
          <a:prstGeom prst="rect">
            <a:avLst/>
          </a:prstGeom>
          <a:noFill/>
        </p:spPr>
        <p:txBody>
          <a:bodyPr wrap="square">
            <a:spAutoFit/>
          </a:bodyPr>
          <a:lstStyle/>
          <a:p>
            <a:r>
              <a:rPr lang="en-US" sz="4000" i="0" dirty="0" err="1">
                <a:solidFill>
                  <a:schemeClr val="bg1"/>
                </a:solidFill>
                <a:effectLst/>
                <a:latin typeface="Arial" panose="020B0604020202020204" pitchFamily="34" charset="0"/>
              </a:rPr>
              <a:t>Trích</a:t>
            </a:r>
            <a:r>
              <a:rPr lang="en-US" sz="4000" i="0" dirty="0">
                <a:solidFill>
                  <a:schemeClr val="bg1"/>
                </a:solidFill>
                <a:effectLst/>
                <a:latin typeface="Arial" panose="020B0604020202020204" pitchFamily="34" charset="0"/>
              </a:rPr>
              <a:t> </a:t>
            </a:r>
            <a:r>
              <a:rPr lang="en-US" sz="4000" i="0" dirty="0" err="1">
                <a:solidFill>
                  <a:schemeClr val="bg1"/>
                </a:solidFill>
                <a:effectLst/>
                <a:latin typeface="Arial" panose="020B0604020202020204" pitchFamily="34" charset="0"/>
              </a:rPr>
              <a:t>sách</a:t>
            </a:r>
            <a:r>
              <a:rPr lang="en-US" sz="4000" i="0" dirty="0">
                <a:solidFill>
                  <a:schemeClr val="bg1"/>
                </a:solidFill>
                <a:effectLst/>
                <a:latin typeface="Arial" panose="020B0604020202020204" pitchFamily="34" charset="0"/>
              </a:rPr>
              <a:t> </a:t>
            </a:r>
            <a:r>
              <a:rPr lang="en-US" sz="4000" i="0" dirty="0" err="1">
                <a:solidFill>
                  <a:schemeClr val="bg1"/>
                </a:solidFill>
                <a:effectLst/>
                <a:latin typeface="Arial" panose="020B0604020202020204" pitchFamily="34" charset="0"/>
              </a:rPr>
              <a:t>Các</a:t>
            </a:r>
            <a:r>
              <a:rPr lang="en-US" sz="4000" i="0" dirty="0">
                <a:solidFill>
                  <a:schemeClr val="bg1"/>
                </a:solidFill>
                <a:effectLst/>
                <a:latin typeface="Arial" panose="020B0604020202020204" pitchFamily="34" charset="0"/>
              </a:rPr>
              <a:t> </a:t>
            </a:r>
            <a:r>
              <a:rPr lang="en-US" sz="4000" i="0" dirty="0" err="1">
                <a:solidFill>
                  <a:schemeClr val="bg1"/>
                </a:solidFill>
                <a:effectLst/>
                <a:latin typeface="Arial" panose="020B0604020202020204" pitchFamily="34" charset="0"/>
              </a:rPr>
              <a:t>Vua</a:t>
            </a:r>
            <a:r>
              <a:rPr lang="en-US" sz="4000" i="0" dirty="0">
                <a:solidFill>
                  <a:schemeClr val="bg1"/>
                </a:solidFill>
                <a:effectLst/>
                <a:latin typeface="Arial" panose="020B0604020202020204" pitchFamily="34" charset="0"/>
              </a:rPr>
              <a:t> </a:t>
            </a:r>
            <a:r>
              <a:rPr lang="en-US" sz="4000" i="0" dirty="0" err="1">
                <a:solidFill>
                  <a:schemeClr val="bg1"/>
                </a:solidFill>
                <a:effectLst/>
                <a:latin typeface="Arial" panose="020B0604020202020204" pitchFamily="34" charset="0"/>
              </a:rPr>
              <a:t>quyển</a:t>
            </a:r>
            <a:r>
              <a:rPr lang="en-US" sz="4000" i="0" dirty="0">
                <a:solidFill>
                  <a:schemeClr val="bg1"/>
                </a:solidFill>
                <a:effectLst/>
                <a:latin typeface="Arial" panose="020B0604020202020204" pitchFamily="34" charset="0"/>
              </a:rPr>
              <a:t> </a:t>
            </a:r>
            <a:r>
              <a:rPr lang="en-US" sz="4000" i="0" dirty="0" err="1">
                <a:solidFill>
                  <a:schemeClr val="bg1"/>
                </a:solidFill>
                <a:effectLst/>
                <a:latin typeface="Arial" panose="020B0604020202020204" pitchFamily="34" charset="0"/>
              </a:rPr>
              <a:t>thứ</a:t>
            </a:r>
            <a:r>
              <a:rPr lang="en-US" sz="4000" i="0" dirty="0">
                <a:solidFill>
                  <a:schemeClr val="bg1"/>
                </a:solidFill>
                <a:effectLst/>
                <a:latin typeface="Arial" panose="020B0604020202020204" pitchFamily="34" charset="0"/>
              </a:rPr>
              <a:t> </a:t>
            </a:r>
            <a:r>
              <a:rPr lang="en-US" sz="4000" i="0" dirty="0" err="1">
                <a:solidFill>
                  <a:schemeClr val="bg1"/>
                </a:solidFill>
                <a:effectLst/>
                <a:latin typeface="Arial" panose="020B0604020202020204" pitchFamily="34" charset="0"/>
              </a:rPr>
              <a:t>hai</a:t>
            </a:r>
            <a:r>
              <a:rPr lang="en-US" sz="4000" i="0" dirty="0">
                <a:solidFill>
                  <a:schemeClr val="bg1"/>
                </a:solidFill>
                <a:effectLst/>
                <a:latin typeface="Arial" panose="020B0604020202020204" pitchFamily="34" charset="0"/>
              </a:rPr>
              <a:t>.</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46824" y="3115215"/>
            <a:ext cx="3761024" cy="2028286"/>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620799" y="1715547"/>
            <a:ext cx="8063344" cy="212365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i="0" dirty="0" err="1">
                <a:solidFill>
                  <a:schemeClr val="bg1"/>
                </a:solidFill>
                <a:effectLst/>
                <a:latin typeface="Arial" panose="020B0604020202020204" pitchFamily="34" charset="0"/>
              </a:rPr>
              <a:t>Đáp</a:t>
            </a:r>
            <a:r>
              <a:rPr lang="en-US" sz="4400" b="1" i="0" dirty="0">
                <a:solidFill>
                  <a:schemeClr val="bg1"/>
                </a:solidFill>
                <a:effectLst/>
                <a:latin typeface="Arial" panose="020B0604020202020204" pitchFamily="34" charset="0"/>
              </a:rPr>
              <a:t>: </a:t>
            </a:r>
            <a:r>
              <a:rPr lang="vi-VN" sz="4400" b="1" i="0" dirty="0">
                <a:solidFill>
                  <a:schemeClr val="bg1"/>
                </a:solidFill>
                <a:effectLst/>
                <a:latin typeface="Arial" panose="020B0604020202020204" pitchFamily="34" charset="0"/>
              </a:rPr>
              <a:t> Thiên Chúa kiên thủ thành của Người tới muôn đời (c. 9d).</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05714" y="1069216"/>
            <a:ext cx="7125036" cy="646331"/>
          </a:xfrm>
          <a:prstGeom prst="rect">
            <a:avLst/>
          </a:prstGeom>
          <a:noFill/>
        </p:spPr>
        <p:txBody>
          <a:bodyPr wrap="square">
            <a:spAutoFit/>
          </a:bodyPr>
          <a:lstStyle/>
          <a:p>
            <a:pPr algn="ctr"/>
            <a:r>
              <a:rPr lang="da-DK" sz="3600" b="0" i="0" dirty="0">
                <a:solidFill>
                  <a:schemeClr val="bg1"/>
                </a:solidFill>
                <a:effectLst/>
                <a:latin typeface="Arial" panose="020B0604020202020204" pitchFamily="34" charset="0"/>
              </a:rPr>
              <a:t>Tv 47, 2-3a. 3b-4. 10-11</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07339" y="22573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 </a:t>
            </a:r>
            <a:r>
              <a:rPr lang="en-US" sz="4400" b="0" i="0" dirty="0">
                <a:solidFill>
                  <a:schemeClr val="bg1"/>
                </a:solidFill>
                <a:effectLst/>
                <a:latin typeface="Arial" panose="020B0604020202020204" pitchFamily="34" charset="0"/>
              </a:rPr>
              <a:t>Tv 118, 27</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995176"/>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 Xin Chúa cho con hiểu đường lối những huấn lệnh của Chúa, và con suy gẫm các điều lạ lùng của Chúa. –</a:t>
            </a:r>
            <a:r>
              <a:rPr lang="en-US" sz="4400" i="0" dirty="0">
                <a:solidFill>
                  <a:schemeClr val="bg1"/>
                </a:solidFill>
                <a:effectLst/>
                <a:latin typeface="Arial" panose="020B0604020202020204" pitchFamily="34" charset="0"/>
              </a:rPr>
              <a:t>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D489B10-6B8F-4A3D-A4F1-94F4906B89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6394"/>
            <a:ext cx="9144001" cy="5189149"/>
          </a:xfrm>
          <a:prstGeom prst="rect">
            <a:avLst/>
          </a:prstGeom>
        </p:spPr>
      </p:pic>
      <p:sp>
        <p:nvSpPr>
          <p:cNvPr id="9" name="TextBox 8">
            <a:extLst>
              <a:ext uri="{FF2B5EF4-FFF2-40B4-BE49-F238E27FC236}">
                <a16:creationId xmlns:a16="http://schemas.microsoft.com/office/drawing/2014/main" id="{49948E5C-8512-4865-ACE5-453F37E2EA84}"/>
              </a:ext>
            </a:extLst>
          </p:cNvPr>
          <p:cNvSpPr txBox="1"/>
          <p:nvPr/>
        </p:nvSpPr>
        <p:spPr>
          <a:xfrm>
            <a:off x="1820709" y="3560497"/>
            <a:ext cx="6521777" cy="646331"/>
          </a:xfrm>
          <a:prstGeom prst="rect">
            <a:avLst/>
          </a:prstGeom>
          <a:noFill/>
        </p:spPr>
        <p:txBody>
          <a:bodyPr wrap="square">
            <a:spAutoFit/>
          </a:bodyPr>
          <a:lstStyle/>
          <a:p>
            <a:pPr algn="ctr"/>
            <a:r>
              <a:rPr lang="en-US" sz="3600" b="1" i="0" dirty="0" err="1">
                <a:solidFill>
                  <a:srgbClr val="FFFF00"/>
                </a:solidFill>
                <a:effectLst/>
                <a:latin typeface="Arial" panose="020B0604020202020204" pitchFamily="34" charset="0"/>
              </a:rPr>
              <a:t>Phúc</a:t>
            </a:r>
            <a:r>
              <a:rPr lang="en-US" sz="3600" b="1" i="0" dirty="0">
                <a:solidFill>
                  <a:srgbClr val="FFFF00"/>
                </a:solidFill>
                <a:effectLst/>
                <a:latin typeface="Arial" panose="020B0604020202020204" pitchFamily="34" charset="0"/>
              </a:rPr>
              <a:t> </a:t>
            </a:r>
            <a:r>
              <a:rPr lang="en-US" sz="3600" b="1" i="0" dirty="0" err="1">
                <a:solidFill>
                  <a:srgbClr val="FFFF00"/>
                </a:solidFill>
                <a:effectLst/>
                <a:latin typeface="Arial" panose="020B0604020202020204" pitchFamily="34" charset="0"/>
              </a:rPr>
              <a:t>Âm</a:t>
            </a:r>
            <a:r>
              <a:rPr lang="en-US" sz="3600" b="1" i="0" dirty="0">
                <a:solidFill>
                  <a:srgbClr val="FFFF00"/>
                </a:solidFill>
                <a:effectLst/>
                <a:latin typeface="Arial" panose="020B0604020202020204" pitchFamily="34" charset="0"/>
              </a:rPr>
              <a:t>: Mt 7, 6. 12-14</a:t>
            </a:r>
            <a:endParaRPr lang="en-US" sz="3600" b="1" dirty="0">
              <a:solidFill>
                <a:srgbClr val="FFFF00"/>
              </a:solidFill>
            </a:endParaRPr>
          </a:p>
        </p:txBody>
      </p:sp>
      <p:pic>
        <p:nvPicPr>
          <p:cNvPr id="10" name="Picture 9">
            <a:extLst>
              <a:ext uri="{FF2B5EF4-FFF2-40B4-BE49-F238E27FC236}">
                <a16:creationId xmlns:a16="http://schemas.microsoft.com/office/drawing/2014/main" id="{7F62ED05-E126-41D9-9C7C-828185ADD53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8352" y="335249"/>
            <a:ext cx="1051964" cy="1051964"/>
          </a:xfrm>
          <a:prstGeom prst="rect">
            <a:avLst/>
          </a:prstGeom>
        </p:spPr>
      </p:pic>
    </p:spTree>
    <p:extLst>
      <p:ext uri="{BB962C8B-B14F-4D97-AF65-F5344CB8AC3E}">
        <p14:creationId xmlns:p14="http://schemas.microsoft.com/office/powerpoint/2010/main" val="3676427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331773" y="1388019"/>
            <a:ext cx="8731305" cy="2800767"/>
          </a:xfrm>
          <a:prstGeom prst="rect">
            <a:avLst/>
          </a:prstGeom>
          <a:noFill/>
        </p:spPr>
        <p:txBody>
          <a:bodyPr wrap="square">
            <a:spAutoFit/>
          </a:bodyPr>
          <a:lstStyle/>
          <a:p>
            <a:pPr algn="just"/>
            <a:r>
              <a:rPr lang="vi-VN" sz="4400" b="1" i="0" dirty="0">
                <a:solidFill>
                  <a:schemeClr val="bg1"/>
                </a:solidFill>
                <a:effectLst/>
                <a:latin typeface="Arial" panose="020B0604020202020204" pitchFamily="34" charset="0"/>
              </a:rPr>
              <a:t>Lạy Chúa, muôn loài để mắt cậy trông vào Chúa, và Chúa ban lương thực cho chúng đúng theo giờ.</a:t>
            </a:r>
            <a:endParaRPr lang="vi-VN" sz="4400" b="1" i="0" dirty="0">
              <a:solidFill>
                <a:schemeClr val="bg1"/>
              </a:solidFill>
              <a:effectLst/>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2544</TotalTime>
  <Words>208</Words>
  <Application>Microsoft Office PowerPoint</Application>
  <PresentationFormat>On-screen Show (16:9)</PresentationFormat>
  <Paragraphs>16</Paragraphs>
  <Slides>10</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Albany</vt:lpstr>
      <vt:lpstr>Arial</vt:lpstr>
      <vt:lpstr>Calibri</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70</cp:revision>
  <dcterms:created xsi:type="dcterms:W3CDTF">2018-11-13T15:52:26Z</dcterms:created>
  <dcterms:modified xsi:type="dcterms:W3CDTF">2026-06-09T12:31:54Z</dcterms:modified>
</cp:coreProperties>
</file>