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6" r:id="rId11"/>
    <p:sldId id="1046" r:id="rId12"/>
    <p:sldId id="346" r:id="rId13"/>
    <p:sldId id="445" r:id="rId14"/>
    <p:sldId id="107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25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2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AD2F9CC-6C47-429B-B91D-8D5F73873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6"/>
            <a:ext cx="9144000" cy="5219112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DFC123-CB8B-4038-A3B8-27864B617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3C21E5-0D72-4127-AF41-4DC09C44EF29}"/>
              </a:ext>
            </a:extLst>
          </p:cNvPr>
          <p:cNvSpPr txBox="1"/>
          <p:nvPr/>
        </p:nvSpPr>
        <p:spPr>
          <a:xfrm>
            <a:off x="2552700" y="84714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AD2F9CC-6C47-429B-B91D-8D5F73873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6"/>
            <a:ext cx="9144000" cy="5219112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DFC123-CB8B-4038-A3B8-27864B617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3C21E5-0D72-4127-AF41-4DC09C44EF29}"/>
              </a:ext>
            </a:extLst>
          </p:cNvPr>
          <p:cNvSpPr txBox="1"/>
          <p:nvPr/>
        </p:nvSpPr>
        <p:spPr>
          <a:xfrm>
            <a:off x="2552700" y="84714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4287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8263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19, 15-29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50125"/>
            <a:ext cx="3810001" cy="20584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699396"/>
            <a:ext cx="8534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cho mưa sinh diêm và lửa xuống trên thành Sôđôma và Gômôra”.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98120" y="2475784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con nhìn xem tình thương Ngài trước mắt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25, 2-3. 9-10. 11-12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AD2F9CC-6C47-429B-B91D-8D5F73873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6"/>
            <a:ext cx="9144000" cy="5219112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DFC123-CB8B-4038-A3B8-27864B617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3C21E5-0D72-4127-AF41-4DC09C44EF29}"/>
              </a:ext>
            </a:extLst>
          </p:cNvPr>
          <p:cNvSpPr txBox="1"/>
          <p:nvPr/>
        </p:nvSpPr>
        <p:spPr>
          <a:xfrm>
            <a:off x="4038600" y="3105150"/>
            <a:ext cx="40767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8, 23-27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08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164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Lạy Chúa, con nhìn xem tình thương Ngài trước mắt</vt:lpstr>
      <vt:lpstr>Alleluia, alleluia! – Lạy Chúa, xin hãy phán, vì tôi tớ Chúa đang lắng tai nghe; Chúa có lời ban sự sống đời đời. –  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150</cp:revision>
  <dcterms:created xsi:type="dcterms:W3CDTF">2021-12-05T01:20:54Z</dcterms:created>
  <dcterms:modified xsi:type="dcterms:W3CDTF">2025-06-23T12:17:21Z</dcterms:modified>
</cp:coreProperties>
</file>