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22" r:id="rId7"/>
    <p:sldId id="278" r:id="rId8"/>
    <p:sldId id="282" r:id="rId9"/>
    <p:sldId id="283" r:id="rId10"/>
    <p:sldId id="323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289F09-17D6-455A-A32C-20852B39A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C29F5E-95C7-4A17-8A80-FDDDC3C73B9B}"/>
              </a:ext>
            </a:extLst>
          </p:cNvPr>
          <p:cNvSpPr txBox="1"/>
          <p:nvPr/>
        </p:nvSpPr>
        <p:spPr>
          <a:xfrm>
            <a:off x="2039193" y="3366289"/>
            <a:ext cx="6521777" cy="52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XVII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C99420-E2FA-463A-8A11-2DB286DF27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983" y="304613"/>
            <a:ext cx="1054699" cy="105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289F09-17D6-455A-A32C-20852B39A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C29F5E-95C7-4A17-8A80-FDDDC3C73B9B}"/>
              </a:ext>
            </a:extLst>
          </p:cNvPr>
          <p:cNvSpPr txBox="1"/>
          <p:nvPr/>
        </p:nvSpPr>
        <p:spPr>
          <a:xfrm>
            <a:off x="2039193" y="3366289"/>
            <a:ext cx="6521777" cy="52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XVII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C99420-E2FA-463A-8A11-2DB286DF27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983" y="304613"/>
            <a:ext cx="1054699" cy="105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54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94542" y="613378"/>
            <a:ext cx="8625439" cy="415498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 Chúa ngự trong thánh điện của Người; Thiên Chúa tạo nhà cửa cho những kẻ bị bỏ rơi. Chính Người ban cho dân Người được quyền năng và mãnh lực.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07460" y="-7196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“Lạy Chúa, xin hãy nhớ lại, xin Chúa chớ huỷ bỏ giao ước giữa Ngài và chúng con”.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186453" y="224706"/>
            <a:ext cx="87710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Helvetica Neue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Gr 14, 17-22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8" y="3001632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Giêrêmia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9554" y="3483192"/>
            <a:ext cx="3078686" cy="1660307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quang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giải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thoát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(c. 9bc).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817296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78, 8. 9. 11 và 13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Dt 4, 12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Lời Thiên Chúa là lời hằng sống, linh nghiệm, phân rẽ tư tưởng và là ý muốn của tâm hồn.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289F09-17D6-455A-A32C-20852B39AA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C29F5E-95C7-4A17-8A80-FDDDC3C73B9B}"/>
              </a:ext>
            </a:extLst>
          </p:cNvPr>
          <p:cNvSpPr txBox="1"/>
          <p:nvPr/>
        </p:nvSpPr>
        <p:spPr>
          <a:xfrm>
            <a:off x="2209125" y="3317737"/>
            <a:ext cx="65217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13, 36-43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C99420-E2FA-463A-8A11-2DB286DF27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983" y="304613"/>
            <a:ext cx="1054699" cy="105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50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599" y="94149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6" y="1002745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 hồn tôi ơi, hãy chúc tụng Chúa, và chớ khá quên mọi ân huệ của Người.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188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75</cp:revision>
  <dcterms:created xsi:type="dcterms:W3CDTF">2018-11-13T15:52:26Z</dcterms:created>
  <dcterms:modified xsi:type="dcterms:W3CDTF">2026-07-06T08:18:27Z</dcterms:modified>
</cp:coreProperties>
</file>