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26" r:id="rId7"/>
    <p:sldId id="278" r:id="rId8"/>
    <p:sldId id="282" r:id="rId9"/>
    <p:sldId id="283" r:id="rId10"/>
    <p:sldId id="327"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2CDD7D8-C7F6-478A-9C4A-D149C1397F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5132619"/>
          </a:xfrm>
          <a:prstGeom prst="rect">
            <a:avLst/>
          </a:prstGeom>
        </p:spPr>
      </p:pic>
      <p:sp>
        <p:nvSpPr>
          <p:cNvPr id="11" name="TextBox 10">
            <a:extLst>
              <a:ext uri="{FF2B5EF4-FFF2-40B4-BE49-F238E27FC236}">
                <a16:creationId xmlns:a16="http://schemas.microsoft.com/office/drawing/2014/main" id="{A4CC1E4A-D2F0-4105-8DC3-46BCB3A75D24}"/>
              </a:ext>
            </a:extLst>
          </p:cNvPr>
          <p:cNvSpPr txBox="1"/>
          <p:nvPr/>
        </p:nvSpPr>
        <p:spPr>
          <a:xfrm>
            <a:off x="1764063" y="3253001"/>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a:t>
            </a:r>
            <a:r>
              <a:rPr lang="en-US" sz="2800" b="1" dirty="0">
                <a:solidFill>
                  <a:srgbClr val="FFFF00"/>
                </a:solidFill>
                <a:latin typeface="Arial" panose="020B0604020202020204" pitchFamily="34" charset="0"/>
              </a:rPr>
              <a:t>XIX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2" name="Picture 11">
            <a:extLst>
              <a:ext uri="{FF2B5EF4-FFF2-40B4-BE49-F238E27FC236}">
                <a16:creationId xmlns:a16="http://schemas.microsoft.com/office/drawing/2014/main" id="{1DB1967C-7349-41EE-A310-EFBC8BCC84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51" y="283222"/>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2CDD7D8-C7F6-478A-9C4A-D149C1397F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5132619"/>
          </a:xfrm>
          <a:prstGeom prst="rect">
            <a:avLst/>
          </a:prstGeom>
        </p:spPr>
      </p:pic>
      <p:sp>
        <p:nvSpPr>
          <p:cNvPr id="11" name="TextBox 10">
            <a:extLst>
              <a:ext uri="{FF2B5EF4-FFF2-40B4-BE49-F238E27FC236}">
                <a16:creationId xmlns:a16="http://schemas.microsoft.com/office/drawing/2014/main" id="{A4CC1E4A-D2F0-4105-8DC3-46BCB3A75D24}"/>
              </a:ext>
            </a:extLst>
          </p:cNvPr>
          <p:cNvSpPr txBox="1"/>
          <p:nvPr/>
        </p:nvSpPr>
        <p:spPr>
          <a:xfrm>
            <a:off x="1764063" y="3253001"/>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a:t>
            </a:r>
            <a:r>
              <a:rPr lang="en-US" sz="2800" b="1" dirty="0">
                <a:solidFill>
                  <a:srgbClr val="FFFF00"/>
                </a:solidFill>
                <a:latin typeface="Arial" panose="020B0604020202020204" pitchFamily="34" charset="0"/>
              </a:rPr>
              <a:t>XIX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2" name="Picture 11">
            <a:extLst>
              <a:ext uri="{FF2B5EF4-FFF2-40B4-BE49-F238E27FC236}">
                <a16:creationId xmlns:a16="http://schemas.microsoft.com/office/drawing/2014/main" id="{1DB1967C-7349-41EE-A310-EFBC8BCC84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982" y="258946"/>
            <a:ext cx="1051964" cy="1051964"/>
          </a:xfrm>
          <a:prstGeom prst="rect">
            <a:avLst/>
          </a:prstGeom>
        </p:spPr>
      </p:pic>
    </p:spTree>
    <p:extLst>
      <p:ext uri="{BB962C8B-B14F-4D97-AF65-F5344CB8AC3E}">
        <p14:creationId xmlns:p14="http://schemas.microsoft.com/office/powerpoint/2010/main" val="2108494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14327"/>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Chúa nhìn lại lời minh ước, và xin đừng nỡ lãng quên đời sống con người cơ khổ. Lạy Chúa, xin Chúa đứng lên xét xử, và xin đừng quên lãng những ai tìm kiếm Chúa.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800767"/>
          </a:xfrm>
          <a:prstGeom prst="rect">
            <a:avLst/>
          </a:prstGeom>
          <a:noFill/>
          <a:ln>
            <a:noFill/>
            <a:prstDash val="solid"/>
          </a:ln>
        </p:spPr>
        <p:txBody>
          <a:bodyPr vert="horz" wrap="square" lIns="91440" tIns="45720" rIns="91440" bIns="45720" anchor="t" anchorCtr="0" compatLnSpc="1">
            <a:spAutoFit/>
          </a:bodyPr>
          <a:lstStyle/>
          <a:p>
            <a:pPr algn="just"/>
            <a:r>
              <a:rPr lang="vi-VN" sz="4400" b="1" i="1" dirty="0">
                <a:solidFill>
                  <a:schemeClr val="bg1"/>
                </a:solidFill>
                <a:effectLst/>
                <a:latin typeface="Arial" panose="020B0604020202020204" pitchFamily="34" charset="0"/>
              </a:rPr>
              <a:t>“Người ban cho tôi cuốn sách ấy làm lương thực: nó trở nên ngọt ngào như mật trong miệng tôi”.</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it-IT" sz="4000" b="0" i="0" dirty="0">
                <a:solidFill>
                  <a:schemeClr val="bg1"/>
                </a:solidFill>
                <a:effectLst/>
                <a:latin typeface="Arial" panose="020B0604020202020204" pitchFamily="34" charset="0"/>
              </a:rPr>
              <a:t>Ed 2, 8 – 3, 4</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3660394"/>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Êdêkiel</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2898" y="3560496"/>
            <a:ext cx="2935341" cy="1583003"/>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Các lời sấm của Chúa ngọt ngào trong cổ họng con là dường nào (c. 103a).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009482"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118, 14. 24. 72. 103. 111. 131</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1 </a:t>
            </a:r>
            <a:r>
              <a:rPr lang="en-US" sz="4400" b="0" i="0" dirty="0" err="1">
                <a:solidFill>
                  <a:schemeClr val="bg1"/>
                </a:solidFill>
                <a:effectLst/>
                <a:latin typeface="Arial" panose="020B0604020202020204" pitchFamily="34" charset="0"/>
              </a:rPr>
              <a:t>Sm</a:t>
            </a:r>
            <a:r>
              <a:rPr lang="en-US" sz="4400" b="0" i="0" dirty="0">
                <a:solidFill>
                  <a:schemeClr val="bg1"/>
                </a:solidFill>
                <a:effectLst/>
                <a:latin typeface="Arial" panose="020B0604020202020204" pitchFamily="34" charset="0"/>
              </a:rPr>
              <a:t> 3, 9</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xin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hãy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vì</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tôi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tớ</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đang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lắng</a:t>
            </a:r>
            <a:r>
              <a:rPr lang="en-US" sz="4400" i="0" dirty="0">
                <a:solidFill>
                  <a:schemeClr val="bg1"/>
                </a:solidFill>
                <a:effectLst/>
                <a:latin typeface="Arial" panose="020B0604020202020204" pitchFamily="34" charset="0"/>
              </a:rPr>
              <a:t> tai </a:t>
            </a:r>
            <a:r>
              <a:rPr lang="en-US" sz="4400" i="0" dirty="0" err="1">
                <a:solidFill>
                  <a:schemeClr val="bg1"/>
                </a:solidFill>
                <a:effectLst/>
                <a:latin typeface="Arial" panose="020B0604020202020204" pitchFamily="34" charset="0"/>
              </a:rPr>
              <a:t>nghe</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có</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ban </a:t>
            </a:r>
            <a:r>
              <a:rPr lang="en-US" sz="4400" i="0" dirty="0" err="1">
                <a:solidFill>
                  <a:schemeClr val="bg1"/>
                </a:solidFill>
                <a:effectLst/>
                <a:latin typeface="Arial" panose="020B0604020202020204" pitchFamily="34" charset="0"/>
              </a:rPr>
              <a:t>sự</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sống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2CDD7D8-C7F6-478A-9C4A-D149C1397F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1" cy="5132619"/>
          </a:xfrm>
          <a:prstGeom prst="rect">
            <a:avLst/>
          </a:prstGeom>
        </p:spPr>
      </p:pic>
      <p:sp>
        <p:nvSpPr>
          <p:cNvPr id="11" name="TextBox 10">
            <a:extLst>
              <a:ext uri="{FF2B5EF4-FFF2-40B4-BE49-F238E27FC236}">
                <a16:creationId xmlns:a16="http://schemas.microsoft.com/office/drawing/2014/main" id="{A4CC1E4A-D2F0-4105-8DC3-46BCB3A75D24}"/>
              </a:ext>
            </a:extLst>
          </p:cNvPr>
          <p:cNvSpPr txBox="1"/>
          <p:nvPr/>
        </p:nvSpPr>
        <p:spPr>
          <a:xfrm>
            <a:off x="1764063" y="3253001"/>
            <a:ext cx="6684021"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Mt 18, 1-5. 10. 12-14</a:t>
            </a:r>
            <a:endParaRPr lang="en-US" sz="3200" b="1" dirty="0">
              <a:solidFill>
                <a:srgbClr val="FFFF00"/>
              </a:solidFill>
            </a:endParaRPr>
          </a:p>
        </p:txBody>
      </p:sp>
      <p:pic>
        <p:nvPicPr>
          <p:cNvPr id="12" name="Picture 11">
            <a:extLst>
              <a:ext uri="{FF2B5EF4-FFF2-40B4-BE49-F238E27FC236}">
                <a16:creationId xmlns:a16="http://schemas.microsoft.com/office/drawing/2014/main" id="{1DB1967C-7349-41EE-A310-EFBC8BCC84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259" y="234670"/>
            <a:ext cx="1051964" cy="1051964"/>
          </a:xfrm>
          <a:prstGeom prst="rect">
            <a:avLst/>
          </a:prstGeom>
        </p:spPr>
      </p:pic>
    </p:spTree>
    <p:extLst>
      <p:ext uri="{BB962C8B-B14F-4D97-AF65-F5344CB8AC3E}">
        <p14:creationId xmlns:p14="http://schemas.microsoft.com/office/powerpoint/2010/main" val="3371686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6" y="1002745"/>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Hỡi Giê-ru-sa-lem, hãy ca tụng Chúa, Đấng đã cho ngươi ăn no tinh hoa lúa mì.</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939</TotalTime>
  <Words>214</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80</cp:revision>
  <dcterms:created xsi:type="dcterms:W3CDTF">2018-11-13T15:52:26Z</dcterms:created>
  <dcterms:modified xsi:type="dcterms:W3CDTF">2026-07-28T01:10:54Z</dcterms:modified>
</cp:coreProperties>
</file>