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840" r:id="rId3"/>
    <p:sldMasterId id="2147483852" r:id="rId4"/>
    <p:sldMasterId id="2147483864" r:id="rId5"/>
  </p:sldMasterIdLst>
  <p:sldIdLst>
    <p:sldId id="405" r:id="rId6"/>
    <p:sldId id="386" r:id="rId7"/>
    <p:sldId id="407" r:id="rId8"/>
    <p:sldId id="376" r:id="rId9"/>
    <p:sldId id="375" r:id="rId10"/>
    <p:sldId id="465" r:id="rId11"/>
    <p:sldId id="464" r:id="rId12"/>
    <p:sldId id="455" r:id="rId13"/>
    <p:sldId id="283" r:id="rId14"/>
    <p:sldId id="290" r:id="rId15"/>
    <p:sldId id="466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7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4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05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034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735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06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09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19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12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10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38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25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66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409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12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18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83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073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429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74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232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42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927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449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161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5568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1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9429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47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079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414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9789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8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763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6116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0120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6413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800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800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355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210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8484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8219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0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401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0859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7206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4385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7236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495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97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03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9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26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8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9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6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64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0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3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3" name="Picture 2" descr="t3 t2 PS">
            <a:extLst>
              <a:ext uri="{FF2B5EF4-FFF2-40B4-BE49-F238E27FC236}">
                <a16:creationId xmlns:a16="http://schemas.microsoft.com/office/drawing/2014/main" id="{9AA25AB6-AD12-4E66-8653-86EA298C9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" y="1424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158A14-EBAF-41E6-94A3-6C14ABF5393B}"/>
              </a:ext>
            </a:extLst>
          </p:cNvPr>
          <p:cNvSpPr txBox="1"/>
          <p:nvPr/>
        </p:nvSpPr>
        <p:spPr>
          <a:xfrm>
            <a:off x="3991856" y="209550"/>
            <a:ext cx="518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BA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tuần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2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phục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sinh</a:t>
            </a:r>
            <a:endParaRPr lang="en-US" sz="2800" b="1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D24E6D-2964-4912-8F06-3D9CAA6196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8" y="404515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07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6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b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9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3" name="Picture 2" descr="t3 t2 PS">
            <a:extLst>
              <a:ext uri="{FF2B5EF4-FFF2-40B4-BE49-F238E27FC236}">
                <a16:creationId xmlns:a16="http://schemas.microsoft.com/office/drawing/2014/main" id="{9AA25AB6-AD12-4E66-8653-86EA298C9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" y="1424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158A14-EBAF-41E6-94A3-6C14ABF5393B}"/>
              </a:ext>
            </a:extLst>
          </p:cNvPr>
          <p:cNvSpPr txBox="1"/>
          <p:nvPr/>
        </p:nvSpPr>
        <p:spPr>
          <a:xfrm>
            <a:off x="3991856" y="209550"/>
            <a:ext cx="518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BA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tuần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2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phục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sinh</a:t>
            </a:r>
            <a:endParaRPr lang="en-US" sz="2800" b="1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D24E6D-2964-4912-8F06-3D9CAA619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8" y="404515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82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-12647"/>
            <a:ext cx="8686800" cy="5143499"/>
          </a:xfrm>
        </p:spPr>
        <p:txBody>
          <a:bodyPr/>
          <a:lstStyle/>
          <a:p>
            <a:pPr algn="just"/>
            <a:br>
              <a:rPr lang="en-US" sz="6600" dirty="0">
                <a:solidFill>
                  <a:srgbClr val="C00000"/>
                </a:solidFill>
              </a:rPr>
            </a:b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ta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hãy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hân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hoan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vui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mừng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hãy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tôn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vinh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Thiên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vì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Thiên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toàn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năng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ta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thống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trị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Allêluia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F15F29-B01B-461C-8D41-1B841953C2C1}"/>
              </a:ext>
            </a:extLst>
          </p:cNvPr>
          <p:cNvSpPr txBox="1"/>
          <p:nvPr/>
        </p:nvSpPr>
        <p:spPr>
          <a:xfrm>
            <a:off x="1981200" y="36195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509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7542"/>
            <a:ext cx="8153400" cy="819149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err="1">
                <a:solidFill>
                  <a:srgbClr val="C00000"/>
                </a:solidFill>
              </a:rPr>
              <a:t>Bài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đọc</a:t>
            </a:r>
            <a:r>
              <a:rPr lang="en-US" sz="4000" b="1" dirty="0">
                <a:solidFill>
                  <a:srgbClr val="C00000"/>
                </a:solidFill>
              </a:rPr>
              <a:t> 1.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Cv</a:t>
            </a:r>
            <a:r>
              <a:rPr lang="en-US" sz="36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4, 32-37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79840"/>
            <a:ext cx="4191000" cy="19139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DBBFC1-F5B7-4FBB-9B46-89B3E581D35B}"/>
              </a:ext>
            </a:extLst>
          </p:cNvPr>
          <p:cNvSpPr txBox="1"/>
          <p:nvPr/>
        </p:nvSpPr>
        <p:spPr>
          <a:xfrm>
            <a:off x="914400" y="853766"/>
            <a:ext cx="6858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Tông</a:t>
            </a:r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đồ</a:t>
            </a:r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Công</a:t>
            </a:r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vụ</a:t>
            </a:r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rgbClr val="00339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04E28F-799C-49B5-B7D6-B20926ABA400}"/>
              </a:ext>
            </a:extLst>
          </p:cNvPr>
          <p:cNvSpPr txBox="1"/>
          <p:nvPr/>
        </p:nvSpPr>
        <p:spPr>
          <a:xfrm>
            <a:off x="838200" y="2066803"/>
            <a:ext cx="8839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Họ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một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lòng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một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ý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với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nhau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”.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97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95550"/>
            <a:ext cx="8610600" cy="226694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Ðáp: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làm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vua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Ngài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mặc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thiên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oai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(c. 1a).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7460C4-CB43-4B33-B878-ADA06D79F041}"/>
              </a:ext>
            </a:extLst>
          </p:cNvPr>
          <p:cNvSpPr txBox="1"/>
          <p:nvPr/>
        </p:nvSpPr>
        <p:spPr>
          <a:xfrm>
            <a:off x="2133600" y="666750"/>
            <a:ext cx="45796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Đáp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</a:rPr>
              <a:t> ca: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F2F70D-3DDE-479B-A326-B799F5D636E3}"/>
              </a:ext>
            </a:extLst>
          </p:cNvPr>
          <p:cNvSpPr txBox="1"/>
          <p:nvPr/>
        </p:nvSpPr>
        <p:spPr>
          <a:xfrm>
            <a:off x="2171700" y="1863864"/>
            <a:ext cx="4800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0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Tv 92, 1ab. 1c-2. 5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81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0E5C943-3F73-45F4-90F0-FB71A099268D}"/>
              </a:ext>
            </a:extLst>
          </p:cNvPr>
          <p:cNvSpPr txBox="1"/>
          <p:nvPr/>
        </p:nvSpPr>
        <p:spPr>
          <a:xfrm>
            <a:off x="609600" y="1047750"/>
            <a:ext cx="81534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Alleluia, alleluia! –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phán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: “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Thầy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không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bỏ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mồ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côi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Thầy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với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lòng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vui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mừng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”. – Alleluia.</a:t>
            </a:r>
            <a:endParaRPr lang="en-US" sz="4400" b="1" i="0" dirty="0">
              <a:solidFill>
                <a:srgbClr val="C00000"/>
              </a:solidFill>
              <a:effectLst/>
              <a:latin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2A1233-1508-4DE9-9C77-456EB2DE98BE}"/>
              </a:ext>
            </a:extLst>
          </p:cNvPr>
          <p:cNvSpPr txBox="1"/>
          <p:nvPr/>
        </p:nvSpPr>
        <p:spPr>
          <a:xfrm>
            <a:off x="2286000" y="40141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Alleluia: Ga 14, 8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483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3" name="Picture 2" descr="t3 t2 PS">
            <a:extLst>
              <a:ext uri="{FF2B5EF4-FFF2-40B4-BE49-F238E27FC236}">
                <a16:creationId xmlns:a16="http://schemas.microsoft.com/office/drawing/2014/main" id="{9AA25AB6-AD12-4E66-8653-86EA298C9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" y="1424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158A14-EBAF-41E6-94A3-6C14ABF5393B}"/>
              </a:ext>
            </a:extLst>
          </p:cNvPr>
          <p:cNvSpPr txBox="1"/>
          <p:nvPr/>
        </p:nvSpPr>
        <p:spPr>
          <a:xfrm>
            <a:off x="4038600" y="3105150"/>
            <a:ext cx="40091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 Âm: Ga 3, 7-15</a:t>
            </a:r>
            <a:endParaRPr lang="en-US" sz="2800" b="1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D24E6D-2964-4912-8F06-3D9CAA619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8" y="404515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92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4E9A2B-8C0B-49D1-A6A6-1AF2074CCE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6" y="0"/>
            <a:ext cx="9164075" cy="5143500"/>
          </a:xfrm>
        </p:spPr>
      </p:pic>
    </p:spTree>
    <p:extLst>
      <p:ext uri="{BB962C8B-B14F-4D97-AF65-F5344CB8AC3E}">
        <p14:creationId xmlns:p14="http://schemas.microsoft.com/office/powerpoint/2010/main" val="1619322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8F3DDA-7CAD-4057-9CD4-77C8F3812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1"/>
            <a:ext cx="9144000" cy="5144621"/>
          </a:xfr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C50B7DE3-055A-4F40-8C13-8BAD17439B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95571"/>
            <a:ext cx="3352800" cy="39617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C29167-AC72-4326-AE84-AE1FF5C102D7}"/>
              </a:ext>
            </a:extLst>
          </p:cNvPr>
          <p:cNvSpPr txBox="1"/>
          <p:nvPr/>
        </p:nvSpPr>
        <p:spPr>
          <a:xfrm>
            <a:off x="4267200" y="158115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LỄ</a:t>
            </a:r>
          </a:p>
        </p:txBody>
      </p:sp>
    </p:spTree>
    <p:extLst>
      <p:ext uri="{BB962C8B-B14F-4D97-AF65-F5344CB8AC3E}">
        <p14:creationId xmlns:p14="http://schemas.microsoft.com/office/powerpoint/2010/main" val="4092863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13" y="742950"/>
            <a:ext cx="9144000" cy="1352550"/>
          </a:xfrm>
        </p:spPr>
        <p:txBody>
          <a:bodyPr/>
          <a:lstStyle/>
          <a:p>
            <a:r>
              <a:rPr lang="en-US" sz="6000" dirty="0">
                <a:solidFill>
                  <a:srgbClr val="C00000"/>
                </a:solidFill>
              </a:rPr>
              <a:t>Ca </a:t>
            </a:r>
            <a:r>
              <a:rPr lang="en-US" sz="6000" dirty="0" err="1">
                <a:solidFill>
                  <a:srgbClr val="C00000"/>
                </a:solidFill>
              </a:rPr>
              <a:t>Hiệp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rgbClr val="C00000"/>
                </a:solidFill>
              </a:rPr>
              <a:t>Lễ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B444A3-13DC-4DF9-B57F-74152CD4DA28}"/>
              </a:ext>
            </a:extLst>
          </p:cNvPr>
          <p:cNvSpPr txBox="1"/>
          <p:nvPr/>
        </p:nvSpPr>
        <p:spPr>
          <a:xfrm>
            <a:off x="838200" y="2343150"/>
            <a:ext cx="8001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 Ki-tô đã phải chịu khổ hình, và từ cõi chết sống lại, và như vậy Người được vinh quang – Alleluia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95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178</Words>
  <Application>Microsoft Office PowerPoint</Application>
  <PresentationFormat>On-screen Show (16:9)</PresentationFormat>
  <Paragraphs>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Helvetica Neue</vt:lpstr>
      <vt:lpstr>UTM American Sans</vt:lpstr>
      <vt:lpstr>Office Theme</vt:lpstr>
      <vt:lpstr>4_Office Theme</vt:lpstr>
      <vt:lpstr>16_Office Theme</vt:lpstr>
      <vt:lpstr>17_Office Theme</vt:lpstr>
      <vt:lpstr>12_Office Theme</vt:lpstr>
      <vt:lpstr>PowerPoint Presentation</vt:lpstr>
      <vt:lpstr> Chúng ta hãy hân hoan và vui mừng, hãy tôn vinh Thiên Chúa, vì Chúa là Thiên Chúa toàn năng của chúng ta đã thống trị – Allêluia</vt:lpstr>
      <vt:lpstr>Bài đọc 1. Cv 4, 32-37</vt:lpstr>
      <vt:lpstr>Ðáp: Chúa làm vua, Ngài đã mặc thiên oai (c. 1a).</vt:lpstr>
      <vt:lpstr>PowerPoint Presentation</vt:lpstr>
      <vt:lpstr>PowerPoint Presentation</vt:lpstr>
      <vt:lpstr>PowerPoint Presentation</vt:lpstr>
      <vt:lpstr>PowerPoint Presentation</vt:lpstr>
      <vt:lpstr>Ca Hiệp Lễ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117 Chúa Nhật Phục Sinh Lm, Kim Long</dc:title>
  <dc:creator>Hùng Nam</dc:creator>
  <cp:lastModifiedBy>PC</cp:lastModifiedBy>
  <cp:revision>32</cp:revision>
  <dcterms:created xsi:type="dcterms:W3CDTF">2025-03-06T03:16:32Z</dcterms:created>
  <dcterms:modified xsi:type="dcterms:W3CDTF">2025-04-26T17:16:01Z</dcterms:modified>
</cp:coreProperties>
</file>