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840" r:id="rId3"/>
    <p:sldMasterId id="2147483852" r:id="rId4"/>
    <p:sldMasterId id="2147483864" r:id="rId5"/>
  </p:sldMasterIdLst>
  <p:sldIdLst>
    <p:sldId id="405" r:id="rId6"/>
    <p:sldId id="386" r:id="rId7"/>
    <p:sldId id="407" r:id="rId8"/>
    <p:sldId id="376" r:id="rId9"/>
    <p:sldId id="375" r:id="rId10"/>
    <p:sldId id="465" r:id="rId11"/>
    <p:sldId id="464" r:id="rId12"/>
    <p:sldId id="455" r:id="rId13"/>
    <p:sldId id="283" r:id="rId14"/>
    <p:sldId id="290" r:id="rId15"/>
    <p:sldId id="466" r:id="rId1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94299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347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79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9789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786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1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0120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413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1800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5800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800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3 t2 PS">
            <a:extLst>
              <a:ext uri="{FF2B5EF4-FFF2-40B4-BE49-F238E27FC236}">
                <a16:creationId xmlns:a16="http://schemas.microsoft.com/office/drawing/2014/main" id="{9AA25AB6-AD12-4E66-8653-86EA298C9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" y="1424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158A14-EBAF-41E6-94A3-6C14ABF5393B}"/>
              </a:ext>
            </a:extLst>
          </p:cNvPr>
          <p:cNvSpPr txBox="1"/>
          <p:nvPr/>
        </p:nvSpPr>
        <p:spPr>
          <a:xfrm>
            <a:off x="3991856" y="2095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BA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D24E6D-2964-4912-8F06-3D9CAA619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3 t2 PS">
            <a:extLst>
              <a:ext uri="{FF2B5EF4-FFF2-40B4-BE49-F238E27FC236}">
                <a16:creationId xmlns:a16="http://schemas.microsoft.com/office/drawing/2014/main" id="{9AA25AB6-AD12-4E66-8653-86EA298C9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" y="1424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158A14-EBAF-41E6-94A3-6C14ABF5393B}"/>
              </a:ext>
            </a:extLst>
          </p:cNvPr>
          <p:cNvSpPr txBox="1"/>
          <p:nvPr/>
        </p:nvSpPr>
        <p:spPr>
          <a:xfrm>
            <a:off x="3991856" y="209550"/>
            <a:ext cx="5181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BA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tuần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2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phục</a:t>
            </a:r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cap="all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D24E6D-2964-4912-8F06-3D9CAA619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82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-12647"/>
            <a:ext cx="8686800" cy="5143499"/>
          </a:xfrm>
        </p:spPr>
        <p:txBody>
          <a:bodyPr/>
          <a:lstStyle/>
          <a:p>
            <a:pPr algn="just"/>
            <a:br>
              <a:rPr lang="en-US" sz="6600" dirty="0">
                <a:solidFill>
                  <a:srgbClr val="C00000"/>
                </a:solidFill>
              </a:rPr>
            </a:b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hãy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vinh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toàn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năng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thống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trị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Allêluia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F15F29-B01B-461C-8D41-1B841953C2C1}"/>
              </a:ext>
            </a:extLst>
          </p:cNvPr>
          <p:cNvSpPr txBox="1"/>
          <p:nvPr/>
        </p:nvSpPr>
        <p:spPr>
          <a:xfrm>
            <a:off x="1981200" y="361950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87542"/>
            <a:ext cx="8153400" cy="819149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>
                <a:solidFill>
                  <a:srgbClr val="C00000"/>
                </a:solidFill>
              </a:rPr>
              <a:t>Bài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đọc</a:t>
            </a:r>
            <a:r>
              <a:rPr lang="en-US" sz="4000" b="1" dirty="0">
                <a:solidFill>
                  <a:srgbClr val="C00000"/>
                </a:solidFill>
              </a:rPr>
              <a:t> 1.</a:t>
            </a:r>
            <a:r>
              <a:rPr lang="en-US" sz="40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4, 32-37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279840"/>
            <a:ext cx="4191000" cy="19139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DBBFC1-F5B7-4FBB-9B46-89B3E581D35B}"/>
              </a:ext>
            </a:extLst>
          </p:cNvPr>
          <p:cNvSpPr txBox="1"/>
          <p:nvPr/>
        </p:nvSpPr>
        <p:spPr>
          <a:xfrm>
            <a:off x="914400" y="853766"/>
            <a:ext cx="6858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b="0" i="0" dirty="0">
                <a:solidFill>
                  <a:srgbClr val="003399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rgbClr val="003399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04E28F-799C-49B5-B7D6-B20926ABA400}"/>
              </a:ext>
            </a:extLst>
          </p:cNvPr>
          <p:cNvSpPr txBox="1"/>
          <p:nvPr/>
        </p:nvSpPr>
        <p:spPr>
          <a:xfrm>
            <a:off x="838200" y="2066803"/>
            <a:ext cx="8839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Họ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một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nhau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495550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làm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mặc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oai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(c. 1a).</a:t>
            </a:r>
            <a:endParaRPr lang="en-US" b="1" i="1" dirty="0">
              <a:solidFill>
                <a:srgbClr val="C0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7460C4-CB43-4B33-B878-ADA06D79F041}"/>
              </a:ext>
            </a:extLst>
          </p:cNvPr>
          <p:cNvSpPr txBox="1"/>
          <p:nvPr/>
        </p:nvSpPr>
        <p:spPr>
          <a:xfrm>
            <a:off x="2133600" y="666750"/>
            <a:ext cx="45796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F2F70D-3DDE-479B-A326-B799F5D636E3}"/>
              </a:ext>
            </a:extLst>
          </p:cNvPr>
          <p:cNvSpPr txBox="1"/>
          <p:nvPr/>
        </p:nvSpPr>
        <p:spPr>
          <a:xfrm>
            <a:off x="2171700" y="1863864"/>
            <a:ext cx="4800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40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Tv 92, 1ab. 1c-2. 5</a:t>
            </a:r>
            <a:endParaRPr lang="en-US" sz="4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1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E5C943-3F73-45F4-90F0-FB71A099268D}"/>
              </a:ext>
            </a:extLst>
          </p:cNvPr>
          <p:cNvSpPr txBox="1"/>
          <p:nvPr/>
        </p:nvSpPr>
        <p:spPr>
          <a:xfrm>
            <a:off x="609600" y="1047750"/>
            <a:ext cx="81534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mồ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sz="4400" b="1" i="0" dirty="0">
              <a:solidFill>
                <a:srgbClr val="C00000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2A1233-1508-4DE9-9C77-456EB2DE98BE}"/>
              </a:ext>
            </a:extLst>
          </p:cNvPr>
          <p:cNvSpPr txBox="1"/>
          <p:nvPr/>
        </p:nvSpPr>
        <p:spPr>
          <a:xfrm>
            <a:off x="2286000" y="401419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 Ga 14, 8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 descr="t3 t2 PS">
            <a:extLst>
              <a:ext uri="{FF2B5EF4-FFF2-40B4-BE49-F238E27FC236}">
                <a16:creationId xmlns:a16="http://schemas.microsoft.com/office/drawing/2014/main" id="{9AA25AB6-AD12-4E66-8653-86EA298C9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3" y="1424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158A14-EBAF-41E6-94A3-6C14ABF5393B}"/>
              </a:ext>
            </a:extLst>
          </p:cNvPr>
          <p:cNvSpPr txBox="1"/>
          <p:nvPr/>
        </p:nvSpPr>
        <p:spPr>
          <a:xfrm>
            <a:off x="4038600" y="3105150"/>
            <a:ext cx="40091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3, 7-15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D24E6D-2964-4912-8F06-3D9CAA6196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48" y="404515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9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E4E9A2B-8C0B-49D1-A6A6-1AF2074CCE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76" y="0"/>
            <a:ext cx="9164075" cy="5143500"/>
          </a:xfrm>
        </p:spPr>
      </p:pic>
    </p:spTree>
    <p:extLst>
      <p:ext uri="{BB962C8B-B14F-4D97-AF65-F5344CB8AC3E}">
        <p14:creationId xmlns:p14="http://schemas.microsoft.com/office/powerpoint/2010/main" val="1619322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48F3DDA-7CAD-4057-9CD4-77C8F381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21"/>
            <a:ext cx="9144000" cy="5144621"/>
          </a:xfr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C50B7DE3-055A-4F40-8C13-8BAD17439B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95571"/>
            <a:ext cx="3352800" cy="39617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C29167-AC72-4326-AE84-AE1FF5C102D7}"/>
              </a:ext>
            </a:extLst>
          </p:cNvPr>
          <p:cNvSpPr txBox="1"/>
          <p:nvPr/>
        </p:nvSpPr>
        <p:spPr>
          <a:xfrm>
            <a:off x="4267200" y="1581150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</p:spTree>
    <p:extLst>
      <p:ext uri="{BB962C8B-B14F-4D97-AF65-F5344CB8AC3E}">
        <p14:creationId xmlns:p14="http://schemas.microsoft.com/office/powerpoint/2010/main" val="4092863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613" y="742950"/>
            <a:ext cx="9144000" cy="1352550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Hiệp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B444A3-13DC-4DF9-B57F-74152CD4DA28}"/>
              </a:ext>
            </a:extLst>
          </p:cNvPr>
          <p:cNvSpPr txBox="1"/>
          <p:nvPr/>
        </p:nvSpPr>
        <p:spPr>
          <a:xfrm>
            <a:off x="838200" y="2343150"/>
            <a:ext cx="8001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Ki-tô đã phải chịu khổ hình, và từ cõi chết sống lại, và như vậy Người được vinh quang – Alleluia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178</Words>
  <Application>Microsoft Office PowerPoint</Application>
  <PresentationFormat>On-screen Show (16:9)</PresentationFormat>
  <Paragraphs>17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Helvetica Neue</vt:lpstr>
      <vt:lpstr>UTM American Sans</vt:lpstr>
      <vt:lpstr>Office Theme</vt:lpstr>
      <vt:lpstr>4_Office Theme</vt:lpstr>
      <vt:lpstr>16_Office Theme</vt:lpstr>
      <vt:lpstr>17_Office Theme</vt:lpstr>
      <vt:lpstr>12_Office Theme</vt:lpstr>
      <vt:lpstr>PowerPoint Presentation</vt:lpstr>
      <vt:lpstr> Chúng ta hãy hân hoan và vui mừng, hãy tôn vinh Thiên Chúa, vì Chúa là Thiên Chúa toàn năng của chúng ta đã thống trị – Allêluia</vt:lpstr>
      <vt:lpstr>Bài đọc 1. Cv 4, 32-37</vt:lpstr>
      <vt:lpstr>Ðáp: Chúa làm vua, Ngài đã mặc thiên oai (c. 1a).</vt:lpstr>
      <vt:lpstr>PowerPoint Presentation</vt:lpstr>
      <vt:lpstr>PowerPoint Presentation</vt:lpstr>
      <vt:lpstr>PowerPoint Presentation</vt:lpstr>
      <vt:lpstr>PowerPoint Presentation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32</cp:revision>
  <dcterms:created xsi:type="dcterms:W3CDTF">2025-03-06T03:16:32Z</dcterms:created>
  <dcterms:modified xsi:type="dcterms:W3CDTF">2025-04-26T17:16:01Z</dcterms:modified>
</cp:coreProperties>
</file>