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2" r:id="rId11"/>
    <p:sldId id="1046" r:id="rId12"/>
    <p:sldId id="346" r:id="rId13"/>
    <p:sldId id="445" r:id="rId14"/>
    <p:sldId id="1093"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44521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774076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CC6F5BE-C824-4411-84C9-E2F02E6C97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82100" cy="5143500"/>
          </a:xfrm>
        </p:spPr>
      </p:pic>
      <p:sp>
        <p:nvSpPr>
          <p:cNvPr id="11" name="TextBox 10">
            <a:extLst>
              <a:ext uri="{FF2B5EF4-FFF2-40B4-BE49-F238E27FC236}">
                <a16:creationId xmlns:a16="http://schemas.microsoft.com/office/drawing/2014/main" id="{CCD72293-D52D-416B-BEA6-8D4BF96B3BCF}"/>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XXI THƯỜNG NIÊN C</a:t>
            </a:r>
            <a:endParaRPr lang="en-US" sz="2800" b="1" dirty="0">
              <a:solidFill>
                <a:srgbClr val="FFFF00"/>
              </a:solidFill>
            </a:endParaRPr>
          </a:p>
        </p:txBody>
      </p:sp>
      <p:pic>
        <p:nvPicPr>
          <p:cNvPr id="12" name="Picture 11">
            <a:extLst>
              <a:ext uri="{FF2B5EF4-FFF2-40B4-BE49-F238E27FC236}">
                <a16:creationId xmlns:a16="http://schemas.microsoft.com/office/drawing/2014/main" id="{BCEA1A4D-98A4-4678-BC03-496A684F7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0"/>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CC6F5BE-C824-4411-84C9-E2F02E6C97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82100" cy="5143500"/>
          </a:xfrm>
        </p:spPr>
      </p:pic>
      <p:sp>
        <p:nvSpPr>
          <p:cNvPr id="11" name="TextBox 10">
            <a:extLst>
              <a:ext uri="{FF2B5EF4-FFF2-40B4-BE49-F238E27FC236}">
                <a16:creationId xmlns:a16="http://schemas.microsoft.com/office/drawing/2014/main" id="{CCD72293-D52D-416B-BEA6-8D4BF96B3BCF}"/>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XXI THƯỜNG NIÊN C</a:t>
            </a:r>
            <a:endParaRPr lang="en-US" sz="2800" b="1" dirty="0">
              <a:solidFill>
                <a:srgbClr val="FFFF00"/>
              </a:solidFill>
            </a:endParaRPr>
          </a:p>
        </p:txBody>
      </p:sp>
      <p:pic>
        <p:nvPicPr>
          <p:cNvPr id="12" name="Picture 11">
            <a:extLst>
              <a:ext uri="{FF2B5EF4-FFF2-40B4-BE49-F238E27FC236}">
                <a16:creationId xmlns:a16="http://schemas.microsoft.com/office/drawing/2014/main" id="{BCEA1A4D-98A4-4678-BC03-496A684F7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1204"/>
            <a:ext cx="1066800" cy="1066800"/>
          </a:xfrm>
          <a:prstGeom prst="rect">
            <a:avLst/>
          </a:prstGeom>
        </p:spPr>
      </p:pic>
    </p:spTree>
    <p:extLst>
      <p:ext uri="{BB962C8B-B14F-4D97-AF65-F5344CB8AC3E}">
        <p14:creationId xmlns:p14="http://schemas.microsoft.com/office/powerpoint/2010/main" val="38100976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Tx 2, 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4412515"/>
            <a:ext cx="1555269" cy="87737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2554545"/>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rất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vui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lòng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trao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phó</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không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những</a:t>
            </a:r>
            <a:r>
              <a:rPr lang="en-US" sz="4000" b="1" i="1" dirty="0">
                <a:solidFill>
                  <a:schemeClr val="bg1"/>
                </a:solidFill>
                <a:effectLst/>
                <a:latin typeface="Arial" panose="020B0604020202020204" pitchFamily="34" charset="0"/>
              </a:rPr>
              <a:t> Tin </a:t>
            </a:r>
            <a:r>
              <a:rPr lang="en-US" sz="4000" b="1" i="1" dirty="0" err="1">
                <a:solidFill>
                  <a:schemeClr val="bg1"/>
                </a:solidFill>
                <a:effectLst/>
                <a:latin typeface="Arial" panose="020B0604020202020204" pitchFamily="34" charset="0"/>
              </a:rPr>
              <a:t>Mừng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của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còn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mạng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sống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nữa</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36766" y="3204508"/>
            <a:ext cx="868680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gửi tín hữu Thêxalônica</a:t>
            </a:r>
            <a:r>
              <a:rPr lang="vi-VN" sz="4000" b="0" i="0" dirty="0">
                <a:solidFill>
                  <a:srgbClr val="333333"/>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thăm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dò</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biết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rõ</a:t>
            </a:r>
            <a:r>
              <a:rPr lang="en-US" b="1" i="0" dirty="0">
                <a:solidFill>
                  <a:schemeClr val="bg1"/>
                </a:solidFill>
                <a:effectLst/>
                <a:latin typeface="Arial" panose="020B0604020202020204" pitchFamily="34" charset="0"/>
              </a:rPr>
              <a:t> con (c. 1a).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667000" y="1200150"/>
            <a:ext cx="41148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138, 1-3. 4-6</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Xin Chúa Cha của Ðức Giêsu Kitô, Chúa chúng ta, cho mắt tâm hồn chúng ta được sáng suốt, để chúng ta biết thế nào là trông cậy vào ơn Người kêu gọi chúng ta.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7CC6F5BE-C824-4411-84C9-E2F02E6C97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8" y="0"/>
            <a:ext cx="9182100" cy="5143500"/>
          </a:xfrm>
        </p:spPr>
      </p:pic>
      <p:sp>
        <p:nvSpPr>
          <p:cNvPr id="11" name="TextBox 10">
            <a:extLst>
              <a:ext uri="{FF2B5EF4-FFF2-40B4-BE49-F238E27FC236}">
                <a16:creationId xmlns:a16="http://schemas.microsoft.com/office/drawing/2014/main" id="{CCD72293-D52D-416B-BEA6-8D4BF96B3BCF}"/>
              </a:ext>
            </a:extLst>
          </p:cNvPr>
          <p:cNvSpPr txBox="1"/>
          <p:nvPr/>
        </p:nvSpPr>
        <p:spPr>
          <a:xfrm>
            <a:off x="4343400" y="93981"/>
            <a:ext cx="41910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23, 23-26</a:t>
            </a:r>
            <a:endParaRPr lang="en-US" sz="2800" b="1" dirty="0">
              <a:solidFill>
                <a:srgbClr val="FFFF00"/>
              </a:solidFill>
            </a:endParaRPr>
          </a:p>
        </p:txBody>
      </p:sp>
      <p:pic>
        <p:nvPicPr>
          <p:cNvPr id="12" name="Picture 11">
            <a:extLst>
              <a:ext uri="{FF2B5EF4-FFF2-40B4-BE49-F238E27FC236}">
                <a16:creationId xmlns:a16="http://schemas.microsoft.com/office/drawing/2014/main" id="{BCEA1A4D-98A4-4678-BC03-496A684F7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0707"/>
            <a:ext cx="1066800" cy="1066800"/>
          </a:xfrm>
          <a:prstGeom prst="rect">
            <a:avLst/>
          </a:prstGeom>
        </p:spPr>
      </p:pic>
    </p:spTree>
    <p:extLst>
      <p:ext uri="{BB962C8B-B14F-4D97-AF65-F5344CB8AC3E}">
        <p14:creationId xmlns:p14="http://schemas.microsoft.com/office/powerpoint/2010/main" val="780664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1361</TotalTime>
  <Words>242</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ghé tai nghe, xin nhậm lời tôi. Lạy Chúa tôi, xin cứu vớt người bầy tôi đáng cậy trông vào Chúa. Lạy Chúa, xin thương tôi, vì tôi ân cần kêu van Chúa suốt ngày.</vt:lpstr>
      <vt:lpstr>PowerPoint Presentation</vt:lpstr>
      <vt:lpstr>Ðáp:  Lạy Chúa, Ngài thăm dò và biết rõ con (c. 1a).</vt:lpstr>
      <vt:lpstr>Alleluia, alleluia! – Xin Chúa Cha của Ðức Giêsu Kitô, Chúa chúng ta, cho mắt tâm hồn chúng ta được sáng suốt, để chúng ta biết thế nào là trông cậy vào ơn Người kêu gọi chúng ta. –   Alleluia.</vt:lpstr>
      <vt:lpstr>PowerPoint Presentation</vt:lpstr>
      <vt:lpstr>PowerPoint Presentation</vt:lpstr>
      <vt:lpstr>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164</cp:revision>
  <dcterms:created xsi:type="dcterms:W3CDTF">2021-12-05T01:20:54Z</dcterms:created>
  <dcterms:modified xsi:type="dcterms:W3CDTF">2025-08-11T08:16:03Z</dcterms:modified>
</cp:coreProperties>
</file>