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2" r:id="rId11"/>
    <p:sldId id="1046" r:id="rId12"/>
    <p:sldId id="346" r:id="rId13"/>
    <p:sldId id="445" r:id="rId14"/>
    <p:sldId id="1093"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93" autoAdjust="0"/>
  </p:normalViewPr>
  <p:slideViewPr>
    <p:cSldViewPr>
      <p:cViewPr varScale="1">
        <p:scale>
          <a:sx n="83" d="100"/>
          <a:sy n="83" d="100"/>
        </p:scale>
        <p:origin x="96" y="64"/>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8/11/2025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244521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774076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8/11/2025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7" name="Content Placeholder 6">
            <a:extLst>
              <a:ext uri="{FF2B5EF4-FFF2-40B4-BE49-F238E27FC236}">
                <a16:creationId xmlns:a16="http://schemas.microsoft.com/office/drawing/2014/main" id="{7CC6F5BE-C824-4411-84C9-E2F02E6C97A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82100" cy="5143500"/>
          </a:xfrm>
        </p:spPr>
      </p:pic>
      <p:sp>
        <p:nvSpPr>
          <p:cNvPr id="11" name="TextBox 10">
            <a:extLst>
              <a:ext uri="{FF2B5EF4-FFF2-40B4-BE49-F238E27FC236}">
                <a16:creationId xmlns:a16="http://schemas.microsoft.com/office/drawing/2014/main" id="{CCD72293-D52D-416B-BEA6-8D4BF96B3BCF}"/>
              </a:ext>
            </a:extLst>
          </p:cNvPr>
          <p:cNvSpPr txBox="1"/>
          <p:nvPr/>
        </p:nvSpPr>
        <p:spPr>
          <a:xfrm>
            <a:off x="2590800" y="133956"/>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XXI THƯỜNG NIÊN C</a:t>
            </a:r>
            <a:endParaRPr lang="en-US" sz="2800" b="1" dirty="0">
              <a:solidFill>
                <a:srgbClr val="FFFF00"/>
              </a:solidFill>
            </a:endParaRPr>
          </a:p>
        </p:txBody>
      </p:sp>
      <p:pic>
        <p:nvPicPr>
          <p:cNvPr id="12" name="Picture 11">
            <a:extLst>
              <a:ext uri="{FF2B5EF4-FFF2-40B4-BE49-F238E27FC236}">
                <a16:creationId xmlns:a16="http://schemas.microsoft.com/office/drawing/2014/main" id="{BCEA1A4D-98A4-4678-BC03-496A684F74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800" y="0"/>
            <a:ext cx="1066800" cy="1066800"/>
          </a:xfrm>
          <a:prstGeom prst="rect">
            <a:avLst/>
          </a:prstGeom>
        </p:spPr>
      </p:pic>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7" name="Content Placeholder 6">
            <a:extLst>
              <a:ext uri="{FF2B5EF4-FFF2-40B4-BE49-F238E27FC236}">
                <a16:creationId xmlns:a16="http://schemas.microsoft.com/office/drawing/2014/main" id="{7CC6F5BE-C824-4411-84C9-E2F02E6C97A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82100" cy="5143500"/>
          </a:xfrm>
        </p:spPr>
      </p:pic>
      <p:sp>
        <p:nvSpPr>
          <p:cNvPr id="11" name="TextBox 10">
            <a:extLst>
              <a:ext uri="{FF2B5EF4-FFF2-40B4-BE49-F238E27FC236}">
                <a16:creationId xmlns:a16="http://schemas.microsoft.com/office/drawing/2014/main" id="{CCD72293-D52D-416B-BEA6-8D4BF96B3BCF}"/>
              </a:ext>
            </a:extLst>
          </p:cNvPr>
          <p:cNvSpPr txBox="1"/>
          <p:nvPr/>
        </p:nvSpPr>
        <p:spPr>
          <a:xfrm>
            <a:off x="2590800" y="133956"/>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XXI THƯỜNG NIÊN C</a:t>
            </a:r>
            <a:endParaRPr lang="en-US" sz="2800" b="1" dirty="0">
              <a:solidFill>
                <a:srgbClr val="FFFF00"/>
              </a:solidFill>
            </a:endParaRPr>
          </a:p>
        </p:txBody>
      </p:sp>
      <p:pic>
        <p:nvPicPr>
          <p:cNvPr id="12" name="Picture 11">
            <a:extLst>
              <a:ext uri="{FF2B5EF4-FFF2-40B4-BE49-F238E27FC236}">
                <a16:creationId xmlns:a16="http://schemas.microsoft.com/office/drawing/2014/main" id="{BCEA1A4D-98A4-4678-BC03-496A684F74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800" y="101204"/>
            <a:ext cx="1066800" cy="1066800"/>
          </a:xfrm>
          <a:prstGeom prst="rect">
            <a:avLst/>
          </a:prstGeom>
        </p:spPr>
      </p:pic>
    </p:spTree>
    <p:extLst>
      <p:ext uri="{BB962C8B-B14F-4D97-AF65-F5344CB8AC3E}">
        <p14:creationId xmlns:p14="http://schemas.microsoft.com/office/powerpoint/2010/main" val="38100976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047750"/>
            <a:ext cx="8801100" cy="3276599"/>
          </a:xfrm>
        </p:spPr>
        <p:txBody>
          <a:bodyPr>
            <a:normAutofit fontScale="90000"/>
          </a:bodyPr>
          <a:lstStyle/>
          <a:p>
            <a:pPr algn="just"/>
            <a:r>
              <a:rPr lang="vi-VN" b="1" i="0" dirty="0">
                <a:solidFill>
                  <a:schemeClr val="bg1"/>
                </a:solidFill>
                <a:effectLst/>
                <a:latin typeface="Arial" panose="020B0604020202020204" pitchFamily="34" charset="0"/>
              </a:rPr>
              <a:t>Lạy Chúa, xin ghé tai nghe, xin nhậm lời tôi. Lạy Chúa tôi, xin cứu vớt người bầy tôi đáng cậy trông vào Chúa. Lạy Chúa, xin thương tôi, vì tôi ân cần kêu van Chúa suốt ngày.</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09800" y="174844"/>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33333"/>
                </a:solidFill>
                <a:effectLst/>
                <a:latin typeface="Arial" panose="020B0604020202020204" pitchFamily="34" charset="0"/>
              </a:rPr>
              <a:t> </a:t>
            </a:r>
            <a:r>
              <a:rPr lang="en-US" sz="4000" b="0" i="0" dirty="0">
                <a:solidFill>
                  <a:schemeClr val="bg1"/>
                </a:solidFill>
                <a:effectLst/>
                <a:latin typeface="Arial" panose="020B0604020202020204" pitchFamily="34" charset="0"/>
              </a:rPr>
              <a:t>Tx 2, 1-8</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4412515"/>
            <a:ext cx="1555269" cy="877373"/>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2554545"/>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t>
            </a:r>
            <a:r>
              <a:rPr lang="en-US" sz="4000" b="1" i="1" dirty="0" err="1">
                <a:solidFill>
                  <a:schemeClr val="bg1"/>
                </a:solidFill>
                <a:effectLst/>
                <a:latin typeface="Arial" panose="020B0604020202020204" pitchFamily="34" charset="0"/>
              </a:rPr>
              <a:t>Chúng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tôi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rất</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vui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lòng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trao</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phó</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anh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em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không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những</a:t>
            </a:r>
            <a:r>
              <a:rPr lang="en-US" sz="4000" b="1" i="1" dirty="0">
                <a:solidFill>
                  <a:schemeClr val="bg1"/>
                </a:solidFill>
                <a:effectLst/>
                <a:latin typeface="Arial" panose="020B0604020202020204" pitchFamily="34" charset="0"/>
              </a:rPr>
              <a:t> Tin </a:t>
            </a:r>
            <a:r>
              <a:rPr lang="en-US" sz="4000" b="1" i="1" dirty="0" err="1">
                <a:solidFill>
                  <a:schemeClr val="bg1"/>
                </a:solidFill>
                <a:effectLst/>
                <a:latin typeface="Arial" panose="020B0604020202020204" pitchFamily="34" charset="0"/>
              </a:rPr>
              <a:t>Mừng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của</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Thiên</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Chúa</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mà</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còn</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cả</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mạng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sống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chúng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tôi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nữa</a:t>
            </a:r>
            <a:r>
              <a:rPr lang="en-US" sz="4000" b="1" i="1" dirty="0">
                <a:solidFill>
                  <a:schemeClr val="bg1"/>
                </a:solidFill>
                <a:effectLst/>
                <a:latin typeface="Arial" panose="020B0604020202020204" pitchFamily="34" charset="0"/>
              </a:rPr>
              <a:t>”.</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36766" y="3204508"/>
            <a:ext cx="8686800"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nhất của Thánh Phaolô Tông đồ gửi tín hữu Thêxalônica</a:t>
            </a:r>
            <a:r>
              <a:rPr lang="vi-VN" sz="4000" b="0" i="0" dirty="0">
                <a:solidFill>
                  <a:srgbClr val="333333"/>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Ngài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thăm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dò</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biết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rõ</a:t>
            </a:r>
            <a:r>
              <a:rPr lang="en-US" b="1" i="0" dirty="0">
                <a:solidFill>
                  <a:schemeClr val="bg1"/>
                </a:solidFill>
                <a:effectLst/>
                <a:latin typeface="Arial" panose="020B0604020202020204" pitchFamily="34" charset="0"/>
              </a:rPr>
              <a:t> con (c. 1a).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2667000" y="1200150"/>
            <a:ext cx="4114800" cy="646331"/>
          </a:xfrm>
          <a:prstGeom prst="rect">
            <a:avLst/>
          </a:prstGeom>
          <a:noFill/>
        </p:spPr>
        <p:txBody>
          <a:bodyPr wrap="square" rtlCol="0">
            <a:spAutoFit/>
          </a:bodyPr>
          <a:lstStyle/>
          <a:p>
            <a:r>
              <a:rPr lang="en-US" sz="3600" b="0" i="0" dirty="0">
                <a:solidFill>
                  <a:schemeClr val="bg1"/>
                </a:solidFill>
                <a:effectLst/>
                <a:latin typeface="Arial" panose="020B0604020202020204" pitchFamily="34" charset="0"/>
              </a:rPr>
              <a:t>Tv 138, 1-3. 4-6</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Xin Chúa Cha của Ðức Giêsu Kitô, Chúa chúng ta, cho mắt tâm hồn chúng ta được sáng suốt, để chúng ta biết thế nào là trông cậy vào ơn Người kêu gọi chúng ta. –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7" name="Content Placeholder 6">
            <a:extLst>
              <a:ext uri="{FF2B5EF4-FFF2-40B4-BE49-F238E27FC236}">
                <a16:creationId xmlns:a16="http://schemas.microsoft.com/office/drawing/2014/main" id="{7CC6F5BE-C824-4411-84C9-E2F02E6C97A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88" y="0"/>
            <a:ext cx="9182100" cy="5143500"/>
          </a:xfrm>
        </p:spPr>
      </p:pic>
      <p:sp>
        <p:nvSpPr>
          <p:cNvPr id="11" name="TextBox 10">
            <a:extLst>
              <a:ext uri="{FF2B5EF4-FFF2-40B4-BE49-F238E27FC236}">
                <a16:creationId xmlns:a16="http://schemas.microsoft.com/office/drawing/2014/main" id="{CCD72293-D52D-416B-BEA6-8D4BF96B3BCF}"/>
              </a:ext>
            </a:extLst>
          </p:cNvPr>
          <p:cNvSpPr txBox="1"/>
          <p:nvPr/>
        </p:nvSpPr>
        <p:spPr>
          <a:xfrm>
            <a:off x="4343400" y="93981"/>
            <a:ext cx="4191000"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Mt 23, 23-26</a:t>
            </a:r>
            <a:endParaRPr lang="en-US" sz="2800" b="1" dirty="0">
              <a:solidFill>
                <a:srgbClr val="FFFF00"/>
              </a:solidFill>
            </a:endParaRPr>
          </a:p>
        </p:txBody>
      </p:sp>
      <p:pic>
        <p:nvPicPr>
          <p:cNvPr id="12" name="Picture 11">
            <a:extLst>
              <a:ext uri="{FF2B5EF4-FFF2-40B4-BE49-F238E27FC236}">
                <a16:creationId xmlns:a16="http://schemas.microsoft.com/office/drawing/2014/main" id="{BCEA1A4D-98A4-4678-BC03-496A684F74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800" y="20707"/>
            <a:ext cx="1066800" cy="1066800"/>
          </a:xfrm>
          <a:prstGeom prst="rect">
            <a:avLst/>
          </a:prstGeom>
        </p:spPr>
      </p:pic>
    </p:spTree>
    <p:extLst>
      <p:ext uri="{BB962C8B-B14F-4D97-AF65-F5344CB8AC3E}">
        <p14:creationId xmlns:p14="http://schemas.microsoft.com/office/powerpoint/2010/main" val="78066484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a:bodyPr>
          <a:lstStyle/>
          <a:p>
            <a:pPr algn="just"/>
            <a:r>
              <a:rPr lang="vi-VN" b="1" i="0" dirty="0">
                <a:solidFill>
                  <a:schemeClr val="bg1"/>
                </a:solidFill>
                <a:effectLst/>
                <a:latin typeface="Arial" panose="020B0604020202020204" pitchFamily="34" charset="0"/>
              </a:rPr>
              <a:t>Lạy Chúa, do kết quả việc Chúa làm, địa cầu được no phỉ, để từ trong đất, con người tạo ra cơm bánh, và rượu làm hoan hỷ lòng người.</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1361</TotalTime>
  <Words>242</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xin ghé tai nghe, xin nhậm lời tôi. Lạy Chúa tôi, xin cứu vớt người bầy tôi đáng cậy trông vào Chúa. Lạy Chúa, xin thương tôi, vì tôi ân cần kêu van Chúa suốt ngày.</vt:lpstr>
      <vt:lpstr>PowerPoint Presentation</vt:lpstr>
      <vt:lpstr>Ðáp:  Lạy Chúa, Ngài thăm dò và biết rõ con (c. 1a).</vt:lpstr>
      <vt:lpstr>Alleluia, alleluia! – Xin Chúa Cha của Ðức Giêsu Kitô, Chúa chúng ta, cho mắt tâm hồn chúng ta được sáng suốt, để chúng ta biết thế nào là trông cậy vào ơn Người kêu gọi chúng ta. –   Alleluia.</vt:lpstr>
      <vt:lpstr>PowerPoint Presentation</vt:lpstr>
      <vt:lpstr>PowerPoint Presentation</vt:lpstr>
      <vt:lpstr>Lạy Chúa, do kết quả việc Chúa làm, địa cầu được no phỉ, để từ trong đất, con người tạo ra cơm bánh, và rượu làm hoan hỷ lòng người.</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164</cp:revision>
  <dcterms:created xsi:type="dcterms:W3CDTF">2021-12-05T01:20:54Z</dcterms:created>
  <dcterms:modified xsi:type="dcterms:W3CDTF">2025-08-11T08:16:03Z</dcterms:modified>
</cp:coreProperties>
</file>