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32" r:id="rId7"/>
    <p:sldId id="278" r:id="rId8"/>
    <p:sldId id="282" r:id="rId9"/>
    <p:sldId id="283" r:id="rId10"/>
    <p:sldId id="333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F030C4-66A4-4294-8441-8D25997C6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54B1C7-8063-45F5-8C66-519E5FADB5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DCE671-80BF-4BA0-9833-ED28C27DA3DC}"/>
              </a:ext>
            </a:extLst>
          </p:cNvPr>
          <p:cNvSpPr txBox="1"/>
          <p:nvPr/>
        </p:nvSpPr>
        <p:spPr>
          <a:xfrm>
            <a:off x="2014917" y="3519764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F030C4-66A4-4294-8441-8D25997C6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54B1C7-8063-45F5-8C66-519E5FADB5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DCE671-80BF-4BA0-9833-ED28C27DA3DC}"/>
              </a:ext>
            </a:extLst>
          </p:cNvPr>
          <p:cNvSpPr txBox="1"/>
          <p:nvPr/>
        </p:nvSpPr>
        <p:spPr>
          <a:xfrm>
            <a:off x="2014917" y="3519764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BA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135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776168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thương tôi, vì tôi ân cần kêu van Chúa suốt ngày; Lạy Chúa, vì Chúa nhân hậu, khoan dung và giàu lượng từ bi đối với những ai kêu cầu Chúa.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15552" y="66551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8" y="581136"/>
            <a:ext cx="8640961" cy="317009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“Con người xác thịt không hiểu được những sự thuộc về Thánh Thần của Thiên Chúa, còn con người thiêng liêng đoán xét được mọi sự”.</a:t>
            </a:r>
            <a:endParaRPr lang="en-US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7247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Cr 2, 10b-16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85299" y="3598175"/>
            <a:ext cx="88924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tín hữu Côrintô</a:t>
            </a:r>
            <a:r>
              <a:rPr lang="vi-VN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3427" y="4135265"/>
            <a:ext cx="2034812" cy="1097355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công minh trong mọi đường lối (c. 17a).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620799" y="1069216"/>
            <a:ext cx="7827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144, 8-9. 10-11. 12-13ab. 13cd-14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1 Ga 2, 5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61444" y="124583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Ai giữ lời Chúa Kitô, thì quả thật tình yêu của Thiên Chúa đã tuyệt hảo nơi người ấy. –</a:t>
            </a:r>
            <a:r>
              <a:rPr lang="vi-VN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F030C4-66A4-4294-8441-8D25997C6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54B1C7-8063-45F5-8C66-519E5FADB5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DCE671-80BF-4BA0-9833-ED28C27DA3DC}"/>
              </a:ext>
            </a:extLst>
          </p:cNvPr>
          <p:cNvSpPr txBox="1"/>
          <p:nvPr/>
        </p:nvSpPr>
        <p:spPr>
          <a:xfrm>
            <a:off x="2459979" y="3382200"/>
            <a:ext cx="6684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Lc 4, 31-37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758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1082" y="1027021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vĩ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sz="4400" b="1" i="0" u="sng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</TotalTime>
  <Words>205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82</cp:revision>
  <dcterms:created xsi:type="dcterms:W3CDTF">2018-11-13T15:52:26Z</dcterms:created>
  <dcterms:modified xsi:type="dcterms:W3CDTF">2026-08-14T02:41:32Z</dcterms:modified>
</cp:coreProperties>
</file>