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1" r:id="rId7"/>
    <p:sldId id="278" r:id="rId8"/>
    <p:sldId id="282" r:id="rId9"/>
    <p:sldId id="283" r:id="rId10"/>
    <p:sldId id="342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60ACAB-A248-4731-9603-E4B0646A3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9144001" cy="51525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6881FB-0763-44C1-9715-8960C95EDAC3}"/>
              </a:ext>
            </a:extLst>
          </p:cNvPr>
          <p:cNvSpPr txBox="1"/>
          <p:nvPr/>
        </p:nvSpPr>
        <p:spPr>
          <a:xfrm>
            <a:off x="1634590" y="3665420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DAB827-27DD-4B17-8AC9-1579566BC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6" y="202302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847685"/>
            <a:ext cx="9046896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tụng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hỡi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Thần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dũng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lực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hùng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vị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hành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vâng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mệnh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lệnh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truyền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“Muôn muôn vàn kẻ chầu chực Người”.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7, 9-10. 13-14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3" y="2254511"/>
            <a:ext cx="8892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Tiên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tri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Ðaniel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540" y="2910594"/>
            <a:ext cx="4305700" cy="2322025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trước mặt các thiên thần, con đàn ca mừng Chúa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137, 1-2a. 2bc-3. 4-5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237744" y="250854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102, 21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Hãy chúc tụng Chúa đi, chư binh toàn thể, chư vị thần hạ thừa hành ý muốn của Chúa.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60ACAB-A248-4731-9603-E4B0646A3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9144001" cy="51525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6881FB-0763-44C1-9715-8960C95EDAC3}"/>
              </a:ext>
            </a:extLst>
          </p:cNvPr>
          <p:cNvSpPr txBox="1"/>
          <p:nvPr/>
        </p:nvSpPr>
        <p:spPr>
          <a:xfrm>
            <a:off x="1634590" y="3527855"/>
            <a:ext cx="6684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 Âm: Ga 1, 47-51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DAB827-27DD-4B17-8AC9-1579566BC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6" y="202302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54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71082" y="1447807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tôi sẽ ca tụng Chúa hết lòng, trước mặt các Thiên Thần, tôi đàn ca mừng Chúa.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60ACAB-A248-4731-9603-E4B0646A3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9144001" cy="51525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6881FB-0763-44C1-9715-8960C95EDAC3}"/>
              </a:ext>
            </a:extLst>
          </p:cNvPr>
          <p:cNvSpPr txBox="1"/>
          <p:nvPr/>
        </p:nvSpPr>
        <p:spPr>
          <a:xfrm>
            <a:off x="1634590" y="3665420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DAB827-27DD-4B17-8AC9-1579566BC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26" y="202302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43490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168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Albany</vt:lpstr>
      <vt:lpstr>Arial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87</cp:revision>
  <dcterms:created xsi:type="dcterms:W3CDTF">2018-11-13T15:52:26Z</dcterms:created>
  <dcterms:modified xsi:type="dcterms:W3CDTF">2026-08-28T13:25:14Z</dcterms:modified>
</cp:coreProperties>
</file>