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notesMasterIdLst>
    <p:notesMasterId r:id="rId16"/>
  </p:notesMasterIdLst>
  <p:sldIdLst>
    <p:sldId id="9775" r:id="rId5"/>
    <p:sldId id="9774" r:id="rId6"/>
    <p:sldId id="9692" r:id="rId7"/>
    <p:sldId id="385" r:id="rId8"/>
    <p:sldId id="9754" r:id="rId9"/>
    <p:sldId id="389" r:id="rId10"/>
    <p:sldId id="9771" r:id="rId11"/>
    <p:sldId id="9698" r:id="rId12"/>
    <p:sldId id="278" r:id="rId13"/>
    <p:sldId id="293" r:id="rId14"/>
    <p:sldId id="9773"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autoAdjust="0"/>
    <p:restoredTop sz="94693" autoAdjust="0"/>
  </p:normalViewPr>
  <p:slideViewPr>
    <p:cSldViewPr>
      <p:cViewPr varScale="1">
        <p:scale>
          <a:sx n="83" d="100"/>
          <a:sy n="83" d="100"/>
        </p:scale>
        <p:origin x="316"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6B1C-5025-4096-AF56-0FB3166D07CA}"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90649-494A-4DB4-957F-6DB1FDE32C78}" type="slidenum">
              <a:rPr lang="en-US" smtClean="0"/>
              <a:t>‹#›</a:t>
            </a:fld>
            <a:endParaRPr lang="en-US"/>
          </a:p>
        </p:txBody>
      </p:sp>
    </p:spTree>
    <p:extLst>
      <p:ext uri="{BB962C8B-B14F-4D97-AF65-F5344CB8AC3E}">
        <p14:creationId xmlns:p14="http://schemas.microsoft.com/office/powerpoint/2010/main" val="366813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4</a:t>
            </a:fld>
            <a:endParaRPr lang="en-US"/>
          </a:p>
        </p:txBody>
      </p:sp>
    </p:spTree>
    <p:extLst>
      <p:ext uri="{BB962C8B-B14F-4D97-AF65-F5344CB8AC3E}">
        <p14:creationId xmlns:p14="http://schemas.microsoft.com/office/powerpoint/2010/main" val="217618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6" name="Picture 5">
            <a:extLst>
              <a:ext uri="{FF2B5EF4-FFF2-40B4-BE49-F238E27FC236}">
                <a16:creationId xmlns:a16="http://schemas.microsoft.com/office/drawing/2014/main" id="{32DC9241-3CD1-44FB-9BD4-6B4BDBDB5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0288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3" name="Picture 2">
            <a:extLst>
              <a:ext uri="{FF2B5EF4-FFF2-40B4-BE49-F238E27FC236}">
                <a16:creationId xmlns:a16="http://schemas.microsoft.com/office/drawing/2014/main" id="{1C27366E-017D-4429-A902-49D0304EE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41"/>
            <a:ext cx="9126821" cy="5143500"/>
          </a:xfrm>
          <a:prstGeom prst="rect">
            <a:avLst/>
          </a:prstGeom>
        </p:spPr>
      </p:pic>
      <p:sp>
        <p:nvSpPr>
          <p:cNvPr id="4" name="Content Placeholder 6">
            <a:extLst>
              <a:ext uri="{FF2B5EF4-FFF2-40B4-BE49-F238E27FC236}">
                <a16:creationId xmlns:a16="http://schemas.microsoft.com/office/drawing/2014/main" id="{8B21ABB9-E595-4E80-ADB5-6487355AE512}"/>
              </a:ext>
            </a:extLst>
          </p:cNvPr>
          <p:cNvSpPr txBox="1">
            <a:spLocks/>
          </p:cNvSpPr>
          <p:nvPr/>
        </p:nvSpPr>
        <p:spPr>
          <a:xfrm>
            <a:off x="2105025" y="100340"/>
            <a:ext cx="60198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FFFF00"/>
                </a:solidFill>
                <a:latin typeface="Arial" panose="020B0604020202020204" pitchFamily="34" charset="0"/>
              </a:rPr>
              <a:t>THỨ BA TUẦN III MÙA CHAY</a:t>
            </a:r>
            <a:endParaRPr lang="en-US" sz="2800" dirty="0">
              <a:solidFill>
                <a:srgbClr val="FFFF00"/>
              </a:solidFill>
            </a:endParaRPr>
          </a:p>
        </p:txBody>
      </p:sp>
    </p:spTree>
    <p:extLst>
      <p:ext uri="{BB962C8B-B14F-4D97-AF65-F5344CB8AC3E}">
        <p14:creationId xmlns:p14="http://schemas.microsoft.com/office/powerpoint/2010/main" val="364313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3" name="Picture 2">
            <a:extLst>
              <a:ext uri="{FF2B5EF4-FFF2-40B4-BE49-F238E27FC236}">
                <a16:creationId xmlns:a16="http://schemas.microsoft.com/office/drawing/2014/main" id="{1C27366E-017D-4429-A902-49D0304EE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0" y="-3"/>
            <a:ext cx="9126821" cy="5143500"/>
          </a:xfrm>
          <a:prstGeom prst="rect">
            <a:avLst/>
          </a:prstGeom>
        </p:spPr>
      </p:pic>
      <p:sp>
        <p:nvSpPr>
          <p:cNvPr id="4" name="Content Placeholder 6">
            <a:extLst>
              <a:ext uri="{FF2B5EF4-FFF2-40B4-BE49-F238E27FC236}">
                <a16:creationId xmlns:a16="http://schemas.microsoft.com/office/drawing/2014/main" id="{8B21ABB9-E595-4E80-ADB5-6487355AE512}"/>
              </a:ext>
            </a:extLst>
          </p:cNvPr>
          <p:cNvSpPr txBox="1">
            <a:spLocks/>
          </p:cNvSpPr>
          <p:nvPr/>
        </p:nvSpPr>
        <p:spPr>
          <a:xfrm>
            <a:off x="2105025" y="100340"/>
            <a:ext cx="60198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a:solidFill>
                  <a:srgbClr val="FFFF00"/>
                </a:solidFill>
                <a:latin typeface="Arial" panose="020B0604020202020204" pitchFamily="34" charset="0"/>
              </a:rPr>
              <a:t>THỨ BA TUẦN III MÙA CHAY</a:t>
            </a:r>
            <a:endParaRPr lang="en-US" sz="2800" dirty="0">
              <a:solidFill>
                <a:srgbClr val="FFFF00"/>
              </a:solidFill>
            </a:endParaRPr>
          </a:p>
        </p:txBody>
      </p:sp>
    </p:spTree>
    <p:extLst>
      <p:ext uri="{BB962C8B-B14F-4D97-AF65-F5344CB8AC3E}">
        <p14:creationId xmlns:p14="http://schemas.microsoft.com/office/powerpoint/2010/main" val="348860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921839"/>
            <a:ext cx="8763000" cy="3867152"/>
          </a:xfrm>
        </p:spPr>
        <p:txBody>
          <a:bodyPr>
            <a:noAutofit/>
          </a:bodyPr>
          <a:lstStyle/>
          <a:p>
            <a:pPr algn="just"/>
            <a:r>
              <a:rPr lang="vi-VN" i="0" dirty="0">
                <a:solidFill>
                  <a:schemeClr val="bg1"/>
                </a:solidFill>
                <a:effectLst/>
                <a:latin typeface="Arial" panose="020B0604020202020204" pitchFamily="34" charset="0"/>
              </a:rPr>
              <a:t>Lạy Chúa, tôi kêu van Chúa, bởi Chúa nhậm lời tôi, xin lắng tai về bên tôi, xin nghe rõ tiếng tôi. Lạy Chúa, xin gìn giữ tôi như con ngươi mắt Chúa, xin che chở tôi trong bóng cánh của Ngài.</a:t>
            </a:r>
            <a:endParaRPr lang="en-US"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D3D0812-1D50-41C8-A4E8-63267AD852E9}"/>
              </a:ext>
            </a:extLst>
          </p:cNvPr>
          <p:cNvSpPr txBox="1"/>
          <p:nvPr/>
        </p:nvSpPr>
        <p:spPr>
          <a:xfrm>
            <a:off x="1295400" y="152398"/>
            <a:ext cx="5943600" cy="769441"/>
          </a:xfrm>
          <a:prstGeom prst="rect">
            <a:avLst/>
          </a:prstGeom>
          <a:noFill/>
        </p:spPr>
        <p:txBody>
          <a:bodyPr wrap="square" rtlCol="0">
            <a:spAutoFit/>
          </a:bodyPr>
          <a:lstStyle/>
          <a:p>
            <a:pPr algn="ctr"/>
            <a:r>
              <a:rPr lang="vi-VN" sz="4400" b="1" i="0" dirty="0">
                <a:solidFill>
                  <a:srgbClr val="FFFF00"/>
                </a:solidFill>
                <a:effectLst/>
                <a:latin typeface="Arial" panose="020B0604020202020204" pitchFamily="34" charset="0"/>
              </a:rPr>
              <a:t>Ca nhập lễ</a:t>
            </a:r>
            <a:endParaRPr lang="en-US" sz="4400" b="1" dirty="0"/>
          </a:p>
        </p:txBody>
      </p:sp>
    </p:spTree>
    <p:extLst>
      <p:ext uri="{BB962C8B-B14F-4D97-AF65-F5344CB8AC3E}">
        <p14:creationId xmlns:p14="http://schemas.microsoft.com/office/powerpoint/2010/main" val="796509305"/>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457200" y="1809750"/>
            <a:ext cx="8229600" cy="2985433"/>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0" i="0" dirty="0" err="1">
                <a:solidFill>
                  <a:schemeClr val="bg1"/>
                </a:solidFill>
                <a:effectLst/>
                <a:latin typeface="Arial" panose="020B0604020202020204" pitchFamily="34" charset="0"/>
              </a:rPr>
              <a:t>Ðn</a:t>
            </a:r>
            <a:r>
              <a:rPr lang="en-US" sz="4000" b="0" i="0" dirty="0">
                <a:solidFill>
                  <a:schemeClr val="bg1"/>
                </a:solidFill>
                <a:effectLst/>
                <a:latin typeface="Arial" panose="020B0604020202020204" pitchFamily="34" charset="0"/>
              </a:rPr>
              <a:t> 3, 25. 34-43</a:t>
            </a:r>
            <a:endParaRPr lang="en-US" sz="4000" b="1" i="0" dirty="0">
              <a:solidFill>
                <a:schemeClr val="bg1"/>
              </a:solidFill>
              <a:effectLst/>
              <a:latin typeface="Arial" panose="020B0604020202020204" pitchFamily="34" charset="0"/>
            </a:endParaRPr>
          </a:p>
          <a:p>
            <a:r>
              <a:rPr lang="sv-SE" sz="3600" b="1" i="0" dirty="0">
                <a:solidFill>
                  <a:srgbClr val="FFFF00"/>
                </a:solidFill>
                <a:effectLst/>
                <a:latin typeface="Arial" panose="020B0604020202020204" pitchFamily="34" charset="0"/>
              </a:rPr>
              <a:t>Trích sách Tiên tri Ða-ni-en.</a:t>
            </a:r>
          </a:p>
          <a:p>
            <a:r>
              <a:rPr lang="vi-VN" sz="4000" b="1" i="1" dirty="0">
                <a:solidFill>
                  <a:schemeClr val="bg1"/>
                </a:solidFill>
                <a:effectLst/>
                <a:latin typeface="Arial" panose="020B0604020202020204" pitchFamily="34" charset="0"/>
              </a:rPr>
              <a:t>“</a:t>
            </a:r>
            <a:r>
              <a:rPr lang="en-US" sz="3600" b="1" i="1" dirty="0">
                <a:solidFill>
                  <a:schemeClr val="bg1"/>
                </a:solidFill>
                <a:latin typeface="Arial" panose="020B0604020202020204" pitchFamily="34" charset="0"/>
              </a:rPr>
              <a:t>V</a:t>
            </a:r>
            <a:r>
              <a:rPr lang="vi-VN" sz="3600" b="1" i="1" dirty="0">
                <a:solidFill>
                  <a:schemeClr val="bg1"/>
                </a:solidFill>
                <a:effectLst/>
                <a:latin typeface="Arial" panose="020B0604020202020204" pitchFamily="34" charset="0"/>
              </a:rPr>
              <a:t>ới tâm thần sám hối và tinh thần khiêm tốn, chúng tôi được chấp nhận”.</a:t>
            </a:r>
            <a:endParaRPr lang="en-US" sz="36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8591"/>
            <a:ext cx="8153400" cy="3181352"/>
          </a:xfrm>
        </p:spPr>
        <p:txBody>
          <a:bodyPr>
            <a:normAutofit/>
          </a:bodyPr>
          <a:lstStyle/>
          <a:p>
            <a:pPr algn="just"/>
            <a:r>
              <a:rPr lang="en-US"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Tv:</a:t>
            </a:r>
            <a:r>
              <a:rPr lang="de-DE" b="0" i="0" dirty="0">
                <a:solidFill>
                  <a:schemeClr val="bg1"/>
                </a:solidFill>
                <a:effectLst/>
                <a:latin typeface="Arial" panose="020B0604020202020204" pitchFamily="34" charset="0"/>
              </a:rPr>
              <a:t> 24, 4bc-5ab. 6-7bc. 8-9</a:t>
            </a:r>
            <a:br>
              <a:rPr lang="de-DE" b="0" i="0" dirty="0">
                <a:solidFill>
                  <a:schemeClr val="bg1"/>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vi-VN" b="1" i="0" dirty="0">
                <a:solidFill>
                  <a:schemeClr val="bg1"/>
                </a:solidFill>
                <a:effectLst/>
                <a:latin typeface="Arial" panose="020B0604020202020204" pitchFamily="34" charset="0"/>
              </a:rPr>
              <a:t>Lạy Chúa, xin hãy nhớ lòng thương xót của Ngài</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2667000" y="1123950"/>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ĐAP CA :</a:t>
            </a:r>
          </a:p>
        </p:txBody>
      </p:sp>
    </p:spTree>
    <p:extLst>
      <p:ext uri="{BB962C8B-B14F-4D97-AF65-F5344CB8AC3E}">
        <p14:creationId xmlns:p14="http://schemas.microsoft.com/office/powerpoint/2010/main" val="423386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vi-VN" b="1" i="0" dirty="0">
                <a:solidFill>
                  <a:schemeClr val="bg1"/>
                </a:solidFill>
                <a:effectLst/>
                <a:latin typeface="Arial" panose="020B0604020202020204" pitchFamily="34" charset="0"/>
              </a:rPr>
              <a:t>Người ta sống không nguyên bởi bánh, nhưng bởi mọi lời do miệng Thiên Chúa phán ra.</a:t>
            </a:r>
            <a:endParaRPr lang="en-US" b="1" dirty="0">
              <a:solidFill>
                <a:schemeClr val="bg1"/>
              </a:solidFill>
              <a:effectLst/>
              <a:cs typeface="Times New Roman" pitchFamily="18" charset="0"/>
            </a:endParaRPr>
          </a:p>
        </p:txBody>
      </p:sp>
      <p:sp>
        <p:nvSpPr>
          <p:cNvPr id="3" name="TextBox 2"/>
          <p:cNvSpPr txBox="1"/>
          <p:nvPr/>
        </p:nvSpPr>
        <p:spPr>
          <a:xfrm>
            <a:off x="914400" y="663029"/>
            <a:ext cx="6678367"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F3A0C4-CC92-4423-AA5D-EB945D49C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61950"/>
            <a:ext cx="1038225" cy="1038225"/>
          </a:xfrm>
          <a:prstGeom prst="rect">
            <a:avLst/>
          </a:prstGeom>
        </p:spPr>
      </p:pic>
      <p:pic>
        <p:nvPicPr>
          <p:cNvPr id="5" name="Picture 4">
            <a:extLst>
              <a:ext uri="{FF2B5EF4-FFF2-40B4-BE49-F238E27FC236}">
                <a16:creationId xmlns:a16="http://schemas.microsoft.com/office/drawing/2014/main" id="{63A951AF-BAC5-41DE-9297-B7E54B709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6821" cy="5143500"/>
          </a:xfrm>
          <a:prstGeom prst="rect">
            <a:avLst/>
          </a:prstGeom>
        </p:spPr>
      </p:pic>
      <p:sp>
        <p:nvSpPr>
          <p:cNvPr id="13" name="Content Placeholder 6">
            <a:extLst>
              <a:ext uri="{FF2B5EF4-FFF2-40B4-BE49-F238E27FC236}">
                <a16:creationId xmlns:a16="http://schemas.microsoft.com/office/drawing/2014/main" id="{EE0E283F-7941-4E47-9F84-E557036A577E}"/>
              </a:ext>
            </a:extLst>
          </p:cNvPr>
          <p:cNvSpPr txBox="1">
            <a:spLocks noGrp="1"/>
          </p:cNvSpPr>
          <p:nvPr>
            <p:ph idx="1"/>
          </p:nvPr>
        </p:nvSpPr>
        <p:spPr>
          <a:xfrm>
            <a:off x="3657600" y="3028950"/>
            <a:ext cx="4067175" cy="523220"/>
          </a:xfrm>
          <a:prstGeom prst="rect">
            <a:avLst/>
          </a:prstGeom>
          <a:noFill/>
        </p:spPr>
        <p:txBody>
          <a:bodyPr wrap="square">
            <a:spAutoFit/>
          </a:bodyPr>
          <a:lstStyle/>
          <a:p>
            <a:pPr marL="0" indent="0">
              <a:buNone/>
            </a:pPr>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18, 21-35</a:t>
            </a:r>
            <a:endParaRPr lang="en-US" sz="2800" b="1" dirty="0">
              <a:solidFill>
                <a:srgbClr val="FFFF00"/>
              </a:solidFill>
            </a:endParaRPr>
          </a:p>
        </p:txBody>
      </p:sp>
    </p:spTree>
    <p:extLst>
      <p:ext uri="{BB962C8B-B14F-4D97-AF65-F5344CB8AC3E}">
        <p14:creationId xmlns:p14="http://schemas.microsoft.com/office/powerpoint/2010/main" val="4049660063"/>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123950"/>
            <a:ext cx="7848600" cy="3505200"/>
          </a:xfrm>
        </p:spPr>
        <p:txBody>
          <a:bodyPr>
            <a:normAutofit/>
          </a:bodyPr>
          <a:lstStyle/>
          <a:p>
            <a:pPr algn="just"/>
            <a:r>
              <a:rPr lang="vi-VN" b="1" i="0" dirty="0">
                <a:solidFill>
                  <a:schemeClr val="bg1"/>
                </a:solidFill>
                <a:effectLst/>
                <a:latin typeface="Arial" panose="020B0604020202020204" pitchFamily="34" charset="0"/>
              </a:rPr>
              <a:t>Lạy Chúa, ai sẽ được ở trong nhà tạm Chúa, ai được cư ngụ trên núi thánh của Ngài. Người sống thanh liêm và thực thi công chính.</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743200" y="354509"/>
            <a:ext cx="4419600" cy="769441"/>
          </a:xfrm>
          <a:prstGeom prst="rect">
            <a:avLst/>
          </a:prstGeom>
          <a:noFill/>
        </p:spPr>
        <p:txBody>
          <a:bodyPr wrap="square" rtlCol="0">
            <a:spAutoFit/>
          </a:bodyPr>
          <a:lstStyle/>
          <a:p>
            <a:r>
              <a:rPr lang="en-US" sz="4400" b="1" dirty="0">
                <a:solidFill>
                  <a:srgbClr val="FFFF00"/>
                </a:solidFill>
              </a:rPr>
              <a:t>Ca </a:t>
            </a:r>
            <a:r>
              <a:rPr lang="en-US" sz="4400" b="1" dirty="0" err="1">
                <a:solidFill>
                  <a:srgbClr val="FFFF00"/>
                </a:solidFill>
              </a:rPr>
              <a:t>Hiệp</a:t>
            </a:r>
            <a:r>
              <a:rPr lang="en-US" sz="4400" b="1" dirty="0">
                <a:solidFill>
                  <a:srgbClr val="FFFF00"/>
                </a:solidFill>
              </a:rPr>
              <a:t> </a:t>
            </a:r>
            <a:r>
              <a:rPr lang="en-US" sz="4400" b="1" dirty="0" err="1">
                <a:solidFill>
                  <a:srgbClr val="FFFF00"/>
                </a:solidFill>
              </a:rPr>
              <a:t>Lễ</a:t>
            </a:r>
            <a:endParaRPr lang="en-US" sz="44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202</Words>
  <Application>Microsoft Office PowerPoint</Application>
  <PresentationFormat>On-screen Show (16:9)</PresentationFormat>
  <Paragraphs>19</Paragraphs>
  <Slides>11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Arial</vt:lpstr>
      <vt:lpstr>Calibri</vt:lpstr>
      <vt:lpstr>UTM American Sans</vt:lpstr>
      <vt:lpstr>Office Theme</vt:lpstr>
      <vt:lpstr>1_Office Theme</vt:lpstr>
      <vt:lpstr>2_Office Theme</vt:lpstr>
      <vt:lpstr>19_Office Theme</vt:lpstr>
      <vt:lpstr> </vt:lpstr>
      <vt:lpstr> </vt:lpstr>
      <vt:lpstr>Lạy Chúa, tôi kêu van Chúa, bởi Chúa nhậm lời tôi, xin lắng tai về bên tôi, xin nghe rõ tiếng tôi. Lạy Chúa, xin gìn giữ tôi như con ngươi mắt Chúa, xin che chở tôi trong bóng cánh của Ngài.</vt:lpstr>
      <vt:lpstr>PowerPoint Presentation</vt:lpstr>
      <vt:lpstr> Tv: 24, 4bc-5ab. 6-7bc. 8-9 Ðáp: Lạy Chúa, xin hãy nhớ lòng thương xót của Ngài</vt:lpstr>
      <vt:lpstr>Người ta sống không nguyên bởi bánh, nhưng bởi mọi lời do miệng Thiên Chúa phán ra.</vt:lpstr>
      <vt:lpstr>PowerPoint Presentation</vt:lpstr>
      <vt:lpstr>PowerPoint Presentation</vt:lpstr>
      <vt:lpstr>Lạy Chúa, ai sẽ được ở trong nhà tạm Chúa, ai được cư ngụ trên núi thánh của Ngài. Người sống thanh liêm và thực thi công chính.</vt:lpstr>
      <vt:lpstr>Ca Kết Lễ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79</cp:revision>
  <dcterms:created xsi:type="dcterms:W3CDTF">2023-01-29T22:00:16Z</dcterms:created>
  <dcterms:modified xsi:type="dcterms:W3CDTF">2025-03-14T10:52:23Z</dcterms:modified>
</cp:coreProperties>
</file>