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sldIdLst>
    <p:sldId id="256" r:id="rId4"/>
    <p:sldId id="358" r:id="rId5"/>
    <p:sldId id="387" r:id="rId6"/>
    <p:sldId id="370" r:id="rId7"/>
    <p:sldId id="463" r:id="rId8"/>
    <p:sldId id="469" r:id="rId9"/>
    <p:sldId id="461" r:id="rId10"/>
    <p:sldId id="414" r:id="rId11"/>
    <p:sldId id="422" r:id="rId12"/>
    <p:sldId id="433" r:id="rId13"/>
    <p:sldId id="47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3 t3 PS">
            <a:extLst>
              <a:ext uri="{FF2B5EF4-FFF2-40B4-BE49-F238E27FC236}">
                <a16:creationId xmlns:a16="http://schemas.microsoft.com/office/drawing/2014/main" id="{8AB48788-D6A2-4F00-A1CE-3F6949288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F636FE-2288-4B6B-9C84-06C0E1DB7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17D751-6F5C-4731-A1B5-974237962555}"/>
              </a:ext>
            </a:extLst>
          </p:cNvPr>
          <p:cNvSpPr txBox="1"/>
          <p:nvPr/>
        </p:nvSpPr>
        <p:spPr>
          <a:xfrm>
            <a:off x="3352800" y="29527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BA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3 t3 PS">
            <a:extLst>
              <a:ext uri="{FF2B5EF4-FFF2-40B4-BE49-F238E27FC236}">
                <a16:creationId xmlns:a16="http://schemas.microsoft.com/office/drawing/2014/main" id="{8AB48788-D6A2-4F00-A1CE-3F6949288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F636FE-2288-4B6B-9C84-06C0E1DB7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17D751-6F5C-4731-A1B5-974237962555}"/>
              </a:ext>
            </a:extLst>
          </p:cNvPr>
          <p:cNvSpPr txBox="1"/>
          <p:nvPr/>
        </p:nvSpPr>
        <p:spPr>
          <a:xfrm>
            <a:off x="3352800" y="29527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BA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68770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886" y="1333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228600" y="1200150"/>
            <a:ext cx="84772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đã cho người lên tiếng ở giữa giáo đoàn. Và ban cho người đầy tinh thần khôn ngoan và minh mẫn; Chúa mặc cho người áo vinh quang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5344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7, 51-59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Giê-su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3861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228600" y="1657350"/>
            <a:ext cx="883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30, 3cd-4. 6ab và 7b và 8a. 17 và 21ab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2209801"/>
            <a:ext cx="7848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phó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410942"/>
            <a:ext cx="5791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nb-NO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16, 7 và 13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Chúa phán: “Thầy sẽ sai Thần Chân Lý đến cùng các con; Người sẽ dạy các con biết tất cả sự thật”.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3 t3 PS">
            <a:extLst>
              <a:ext uri="{FF2B5EF4-FFF2-40B4-BE49-F238E27FC236}">
                <a16:creationId xmlns:a16="http://schemas.microsoft.com/office/drawing/2014/main" id="{8AB48788-D6A2-4F00-A1CE-3F6949288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F636FE-2288-4B6B-9C84-06C0E1DB7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17D751-6F5C-4731-A1B5-974237962555}"/>
              </a:ext>
            </a:extLst>
          </p:cNvPr>
          <p:cNvSpPr txBox="1"/>
          <p:nvPr/>
        </p:nvSpPr>
        <p:spPr>
          <a:xfrm>
            <a:off x="3352800" y="28765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Phúc Âm: Ga 6, 30-35</a:t>
            </a:r>
            <a:endParaRPr lang="en-US" sz="36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48081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571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457200" y="1047750"/>
            <a:ext cx="845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trung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coi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sóc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thóc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197</Words>
  <Application>Microsoft Office PowerPoint</Application>
  <PresentationFormat>On-screen Show (16:9)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7, 51-59 “Lạy Chúa Giê-su, xin đón nhận tâm hồn con”. Bài trích sách Công vụ Tông Đồ.</vt:lpstr>
      <vt:lpstr>Ðáp: Lạy Chúa, con phó thác tâm hồn trong tay Chúa</vt:lpstr>
      <vt:lpstr>Alleluia, alleluia! – Chúa phán: “Thầy sẽ sai Thần Chân Lý đến cùng các con; Người sẽ dạy các con biết tất cả sự thật”.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18</cp:revision>
  <dcterms:created xsi:type="dcterms:W3CDTF">2025-03-12T05:53:40Z</dcterms:created>
  <dcterms:modified xsi:type="dcterms:W3CDTF">2025-05-02T10:36:04Z</dcterms:modified>
</cp:coreProperties>
</file>