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49" r:id="rId7"/>
    <p:sldId id="278" r:id="rId8"/>
    <p:sldId id="282" r:id="rId9"/>
    <p:sldId id="283" r:id="rId10"/>
    <p:sldId id="350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F0D82F-22CD-432B-9922-402F6DF7E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3130"/>
            <a:ext cx="9144001" cy="51666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1096EE-380A-4B4E-862B-398CEECBF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32" y="291314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88621A7-5808-4264-AA53-B49FC2A44BFF}"/>
              </a:ext>
            </a:extLst>
          </p:cNvPr>
          <p:cNvSpPr txBox="1"/>
          <p:nvPr/>
        </p:nvSpPr>
        <p:spPr>
          <a:xfrm>
            <a:off x="1650775" y="2811846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BA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80920" y="1009525"/>
            <a:ext cx="8982160" cy="28007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Tâm hồn những ai tìm Chúa, hãy mừng vui. Hãy coi trọng Chúa và quyền năng của Người, hãy luôn luôn tìm kiếm thiên nhan Chúa.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178528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Mầu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nhiệm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này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thật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lớn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lao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;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trong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Ðức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Kitô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trong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Hội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Thánh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Ep 5, 21-33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251518" y="2688030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Phaolô Tông đồ gửi tín hữu Êphêxô.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860" y="3349750"/>
            <a:ext cx="3491379" cy="1882869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375585" y="1981404"/>
            <a:ext cx="8392830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thay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những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bạn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nào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sợ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Thiên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(c. 1a).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896193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127, 1-2. 3. 4-5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118, 34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giáo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huấn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để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tuân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cứ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luật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để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hết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lòng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vâng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theo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luật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đó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–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F0D82F-22CD-432B-9922-402F6DF7E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3130"/>
            <a:ext cx="9144001" cy="51666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1096EE-380A-4B4E-862B-398CEECBF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32" y="291314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88621A7-5808-4264-AA53-B49FC2A44BFF}"/>
              </a:ext>
            </a:extLst>
          </p:cNvPr>
          <p:cNvSpPr txBox="1"/>
          <p:nvPr/>
        </p:nvSpPr>
        <p:spPr>
          <a:xfrm>
            <a:off x="1731696" y="2597057"/>
            <a:ext cx="6886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13, 18-21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482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58549" y="35471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06347" y="1324836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 cho chúng tôi được hân hoan mừng Chúa chiến thắng, và nhân danh Thiên Chúa, chúng tôi nâng cao ngọn cờ.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F0D82F-22CD-432B-9922-402F6DF7E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3130"/>
            <a:ext cx="9144001" cy="51666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1096EE-380A-4B4E-862B-398CEECBF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32" y="291314"/>
            <a:ext cx="1051964" cy="10519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88621A7-5808-4264-AA53-B49FC2A44BFF}"/>
              </a:ext>
            </a:extLst>
          </p:cNvPr>
          <p:cNvSpPr txBox="1"/>
          <p:nvPr/>
        </p:nvSpPr>
        <p:spPr>
          <a:xfrm>
            <a:off x="1650775" y="2811846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BA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0945061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1071</TotalTime>
  <Words>183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94</cp:revision>
  <dcterms:created xsi:type="dcterms:W3CDTF">2018-11-13T15:52:26Z</dcterms:created>
  <dcterms:modified xsi:type="dcterms:W3CDTF">2026-10-11T11:51:55Z</dcterms:modified>
</cp:coreProperties>
</file>