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3" r:id="rId9"/>
    <p:sldId id="461" r:id="rId10"/>
    <p:sldId id="414" r:id="rId11"/>
    <p:sldId id="422" r:id="rId12"/>
    <p:sldId id="433" r:id="rId13"/>
    <p:sldId id="4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65C48-FFAE-4D06-A6D8-D2DB1764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F6702-B4FE-43D1-A4BC-43216DC53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87522-8106-41C3-A1F5-AE74BDCDEE47}"/>
              </a:ext>
            </a:extLst>
          </p:cNvPr>
          <p:cNvSpPr txBox="1"/>
          <p:nvPr/>
        </p:nvSpPr>
        <p:spPr>
          <a:xfrm>
            <a:off x="2743200" y="32575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Ba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65C48-FFAE-4D06-A6D8-D2DB1764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F6702-B4FE-43D1-A4BC-43216DC53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87522-8106-41C3-A1F5-AE74BDCDEE47}"/>
              </a:ext>
            </a:extLst>
          </p:cNvPr>
          <p:cNvSpPr txBox="1"/>
          <p:nvPr/>
        </p:nvSpPr>
        <p:spPr>
          <a:xfrm>
            <a:off x="2743200" y="32575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Ba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089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38150" y="106680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toàn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</a:rPr>
              <a:t>Bài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đọc</a:t>
            </a:r>
            <a:r>
              <a:rPr lang="en-US" sz="40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11, 19-26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 cũng rao giảng Chúa Giê-su cho người Hy-lạp”.</a:t>
            </a:r>
            <a:br>
              <a:rPr lang="en-US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98408"/>
            <a:ext cx="4724400" cy="23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801723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886635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86, 1-3. 4-5. 6-7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209800"/>
            <a:ext cx="80010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ngợi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638300" y="435115"/>
            <a:ext cx="594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Kitô, Ðấng tác tạo mọi loài, đã sống lại và đã xót thương nhân loại.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65C48-FFAE-4D06-A6D8-D2DB1764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F6702-B4FE-43D1-A4BC-43216DC53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87522-8106-41C3-A1F5-AE74BDCDEE47}"/>
              </a:ext>
            </a:extLst>
          </p:cNvPr>
          <p:cNvSpPr txBox="1"/>
          <p:nvPr/>
        </p:nvSpPr>
        <p:spPr>
          <a:xfrm>
            <a:off x="2743200" y="32575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10, 22-30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2818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27635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Kitô đã phải chịu khổ hình và từ cõi chết sống lại, và như vậy Người được vinh quang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167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11, 19-26 “Họ cũng rao giảng Chúa Giê-su cho người Hy-lạp”. Bài trích sách Công vụ Tông Đồ.</vt:lpstr>
      <vt:lpstr>Ðáp: Hỡi muôn dân, hãy ngợi khen Chúa</vt:lpstr>
      <vt:lpstr>Alleluia, alleluia! – Chúa Kitô, Ðấng tác tạo mọi loài, đã sống lại và đã xót thương nhân loại.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20</cp:revision>
  <dcterms:created xsi:type="dcterms:W3CDTF">2025-03-12T05:53:40Z</dcterms:created>
  <dcterms:modified xsi:type="dcterms:W3CDTF">2025-05-10T10:48:02Z</dcterms:modified>
</cp:coreProperties>
</file>