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07" r:id="rId7"/>
    <p:sldId id="278" r:id="rId8"/>
    <p:sldId id="282" r:id="rId9"/>
    <p:sldId id="283" r:id="rId10"/>
    <p:sldId id="306" r:id="rId11"/>
    <p:sldId id="308"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1E070203-9979-4EDA-8FF2-6FB6BDAF21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9" name="TextBox 8">
            <a:extLst>
              <a:ext uri="{FF2B5EF4-FFF2-40B4-BE49-F238E27FC236}">
                <a16:creationId xmlns:a16="http://schemas.microsoft.com/office/drawing/2014/main" id="{C24E56BE-1B9F-40C1-96F6-D4DD056ABE50}"/>
              </a:ext>
            </a:extLst>
          </p:cNvPr>
          <p:cNvSpPr txBox="1"/>
          <p:nvPr/>
        </p:nvSpPr>
        <p:spPr>
          <a:xfrm>
            <a:off x="1828799" y="323100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1E070203-9979-4EDA-8FF2-6FB6BDAF21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9" name="TextBox 8">
            <a:extLst>
              <a:ext uri="{FF2B5EF4-FFF2-40B4-BE49-F238E27FC236}">
                <a16:creationId xmlns:a16="http://schemas.microsoft.com/office/drawing/2014/main" id="{C24E56BE-1B9F-40C1-96F6-D4DD056ABE50}"/>
              </a:ext>
            </a:extLst>
          </p:cNvPr>
          <p:cNvSpPr txBox="1"/>
          <p:nvPr/>
        </p:nvSpPr>
        <p:spPr>
          <a:xfrm>
            <a:off x="1828799" y="323100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IV THƯỜNG NIÊN A</a:t>
            </a:r>
            <a:endParaRPr lang="en-US" sz="2800" b="1" dirty="0">
              <a:solidFill>
                <a:srgbClr val="FFFF00"/>
              </a:solidFill>
            </a:endParaRPr>
          </a:p>
        </p:txBody>
      </p:sp>
    </p:spTree>
    <p:extLst>
      <p:ext uri="{BB962C8B-B14F-4D97-AF65-F5344CB8AC3E}">
        <p14:creationId xmlns:p14="http://schemas.microsoft.com/office/powerpoint/2010/main" val="241375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84720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là Thiên Chúa chúng tôi, xin cứu độ chúng tôi, từ khắp muôn dân, xin thu họp chúng tôi về, để chúng tôi được ca tụng thánh danh Chúa, và được vinh dự ngợi khen Chúa.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7279" y="1232791"/>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“Absalon con cha ơi, sao cha không chết thay cho con?”</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25760" y="151878"/>
            <a:ext cx="9018240" cy="1323439"/>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p>
          <a:p>
            <a:pPr algn="ct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Sm</a:t>
            </a:r>
            <a:r>
              <a:rPr lang="en-US" sz="4000" b="0" i="0" dirty="0">
                <a:solidFill>
                  <a:schemeClr val="bg1"/>
                </a:solidFill>
                <a:effectLst/>
                <a:latin typeface="Arial" panose="020B0604020202020204" pitchFamily="34" charset="0"/>
              </a:rPr>
              <a:t> 18, 9-10. 14b. 24-25a. 30 – 19, 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8" y="2571750"/>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Samuel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hai</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1315" y="3279636"/>
            <a:ext cx="3797412" cy="2047909"/>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34683" y="2079202"/>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con</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85, 1-2. 3-4. 5-6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Tv 144, 13cd</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trung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thành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thánh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thiện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trong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mọi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việc</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làm</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1E070203-9979-4EDA-8FF2-6FB6BDAF21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9" name="TextBox 8">
            <a:extLst>
              <a:ext uri="{FF2B5EF4-FFF2-40B4-BE49-F238E27FC236}">
                <a16:creationId xmlns:a16="http://schemas.microsoft.com/office/drawing/2014/main" id="{C24E56BE-1B9F-40C1-96F6-D4DD056ABE50}"/>
              </a:ext>
            </a:extLst>
          </p:cNvPr>
          <p:cNvSpPr txBox="1"/>
          <p:nvPr/>
        </p:nvSpPr>
        <p:spPr>
          <a:xfrm>
            <a:off x="1828799" y="3231009"/>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5, 21-43</a:t>
            </a:r>
            <a:endParaRPr lang="en-US" sz="3200" b="1" dirty="0">
              <a:solidFill>
                <a:srgbClr val="FFFF00"/>
              </a:solidFill>
            </a:endParaRPr>
          </a:p>
        </p:txBody>
      </p:sp>
    </p:spTree>
    <p:extLst>
      <p:ext uri="{BB962C8B-B14F-4D97-AF65-F5344CB8AC3E}">
        <p14:creationId xmlns:p14="http://schemas.microsoft.com/office/powerpoint/2010/main" val="3664074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Xin cho tôi tớ Chúa được thấy long nhan dịu hiền, xin cứu độ tôi theo lượng từ bi của Chúa. Lạy Chúa, xin đừng để tôi phải hổ ngươi vì đã kêu cầu Chúa.</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831</TotalTime>
  <Words>208</Words>
  <Application>Microsoft Office PowerPoint</Application>
  <PresentationFormat>On-screen Show (16:9)</PresentationFormat>
  <Paragraphs>18</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66</cp:revision>
  <dcterms:created xsi:type="dcterms:W3CDTF">2018-11-13T15:52:26Z</dcterms:created>
  <dcterms:modified xsi:type="dcterms:W3CDTF">2026-01-24T02:31:04Z</dcterms:modified>
</cp:coreProperties>
</file>