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notesMasterIdLst>
    <p:notesMasterId r:id="rId15"/>
  </p:notesMasterIdLst>
  <p:sldIdLst>
    <p:sldId id="9774" r:id="rId5"/>
    <p:sldId id="9692" r:id="rId6"/>
    <p:sldId id="385" r:id="rId7"/>
    <p:sldId id="9754" r:id="rId8"/>
    <p:sldId id="389" r:id="rId9"/>
    <p:sldId id="9778" r:id="rId10"/>
    <p:sldId id="9698" r:id="rId11"/>
    <p:sldId id="278" r:id="rId12"/>
    <p:sldId id="293" r:id="rId13"/>
    <p:sldId id="9777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6B1C-5025-4096-AF56-0FB3166D07CA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90649-494A-4DB4-957F-6DB1FDE3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3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4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377673-F5D1-4F6E-9400-99AF0719E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97"/>
          </a:xfrm>
          <a:prstGeom prst="rect">
            <a:avLst/>
          </a:prstGeom>
        </p:spPr>
      </p:pic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D9571C7E-0917-4806-BE44-9954F728B306}"/>
              </a:ext>
            </a:extLst>
          </p:cNvPr>
          <p:cNvSpPr txBox="1">
            <a:spLocks/>
          </p:cNvSpPr>
          <p:nvPr/>
        </p:nvSpPr>
        <p:spPr>
          <a:xfrm>
            <a:off x="3733800" y="209550"/>
            <a:ext cx="54102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</a:rPr>
              <a:t>THỨ BA TUẦN V MÙA CHAY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0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377673-F5D1-4F6E-9400-99AF0719E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97"/>
          </a:xfrm>
          <a:prstGeom prst="rect">
            <a:avLst/>
          </a:prstGeom>
        </p:spPr>
      </p:pic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D9571C7E-0917-4806-BE44-9954F728B306}"/>
              </a:ext>
            </a:extLst>
          </p:cNvPr>
          <p:cNvSpPr txBox="1">
            <a:spLocks/>
          </p:cNvSpPr>
          <p:nvPr/>
        </p:nvSpPr>
        <p:spPr>
          <a:xfrm>
            <a:off x="3733800" y="209550"/>
            <a:ext cx="54102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</a:rPr>
              <a:t>THỨ BA TUẦN V MÙA CHAY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762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921839"/>
            <a:ext cx="8763000" cy="3867152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 chờ đợi Chúa, hãy sống can trường, hãy phấn khởi tâm hồn và chờ đợi Chúa.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295400" y="537118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800" y="1962150"/>
            <a:ext cx="85344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Ds 21, 4-9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Số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vi-VN" sz="40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Kẻ nào bị rắn cắn mà nhìn lên con rắn đồng, thì được sống”.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88591"/>
            <a:ext cx="8153400" cy="3181352"/>
          </a:xfrm>
        </p:spPr>
        <p:txBody>
          <a:bodyPr>
            <a:normAutofit/>
          </a:bodyPr>
          <a:lstStyle/>
          <a:p>
            <a:pPr algn="just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101, 2-3. 16-18. 19-21</a:t>
            </a:r>
            <a:br>
              <a:rPr lang="de-DE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nhậm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456C1-62D6-4803-A016-943B5971D1B5}"/>
              </a:ext>
            </a:extLst>
          </p:cNvPr>
          <p:cNvSpPr txBox="1"/>
          <p:nvPr/>
        </p:nvSpPr>
        <p:spPr>
          <a:xfrm>
            <a:off x="2667000" y="742950"/>
            <a:ext cx="266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CA :</a:t>
            </a: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Hôm nay các ngươi đừng cứng lòng, nhưng hãy nghe tiếng Chúa phán.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663029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377673-F5D1-4F6E-9400-99AF0719E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97"/>
          </a:xfrm>
          <a:prstGeom prst="rect">
            <a:avLst/>
          </a:prstGeom>
        </p:spPr>
      </p:pic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D9571C7E-0917-4806-BE44-9954F728B306}"/>
              </a:ext>
            </a:extLst>
          </p:cNvPr>
          <p:cNvSpPr txBox="1">
            <a:spLocks/>
          </p:cNvSpPr>
          <p:nvPr/>
        </p:nvSpPr>
        <p:spPr>
          <a:xfrm>
            <a:off x="2743200" y="3105150"/>
            <a:ext cx="5410200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36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Phúc Âm: Ga 8, 21-30</a:t>
            </a:r>
            <a:endParaRPr lang="en-US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067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23950"/>
            <a:ext cx="7848600" cy="297180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Khi nào ta chịu đưa lên cao khỏi đất, Ta sẽ kéo mọi người lên cùng Ta.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743200" y="354509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</TotalTime>
  <Words>159</Words>
  <Application>Microsoft Office PowerPoint</Application>
  <PresentationFormat>On-screen Show (16:9)</PresentationFormat>
  <Paragraphs>19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UTM American Sans</vt:lpstr>
      <vt:lpstr>Office Theme</vt:lpstr>
      <vt:lpstr>1_Office Theme</vt:lpstr>
      <vt:lpstr>2_Office Theme</vt:lpstr>
      <vt:lpstr>19_Office Theme</vt:lpstr>
      <vt:lpstr> </vt:lpstr>
      <vt:lpstr>Hãy chờ đợi Chúa, hãy sống can trường, hãy phấn khởi tâm hồn và chờ đợi Chúa.</vt:lpstr>
      <vt:lpstr>PowerPoint Presentation</vt:lpstr>
      <vt:lpstr> Tv 101, 2-3. 16-18. 19-21 Ðáp: Lạy Chúa, xin nhậm lời con cầu nguyện, và cho tiếng con kêu lên tới Chúa</vt:lpstr>
      <vt:lpstr>Hôm nay các ngươi đừng cứng lòng, nhưng hãy nghe tiếng Chúa phán.</vt:lpstr>
      <vt:lpstr> </vt:lpstr>
      <vt:lpstr>PowerPoint Presentation</vt:lpstr>
      <vt:lpstr>Chúa phán: Khi nào ta chịu đưa lên cao khỏi đất, Ta sẽ kéo mọi người lên cùng Ta.</vt:lpstr>
      <vt:lpstr>Ca Kết Lễ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82</cp:revision>
  <dcterms:created xsi:type="dcterms:W3CDTF">2023-01-29T22:00:16Z</dcterms:created>
  <dcterms:modified xsi:type="dcterms:W3CDTF">2025-04-05T04:10:58Z</dcterms:modified>
</cp:coreProperties>
</file>