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840" r:id="rId3"/>
    <p:sldMasterId id="2147483852" r:id="rId4"/>
    <p:sldMasterId id="2147483864" r:id="rId5"/>
  </p:sldMasterIdLst>
  <p:notesMasterIdLst>
    <p:notesMasterId r:id="rId17"/>
  </p:notesMasterIdLst>
  <p:sldIdLst>
    <p:sldId id="405" r:id="rId6"/>
    <p:sldId id="386" r:id="rId7"/>
    <p:sldId id="407" r:id="rId8"/>
    <p:sldId id="376" r:id="rId9"/>
    <p:sldId id="375" r:id="rId10"/>
    <p:sldId id="465" r:id="rId11"/>
    <p:sldId id="464" r:id="rId12"/>
    <p:sldId id="455" r:id="rId13"/>
    <p:sldId id="283" r:id="rId14"/>
    <p:sldId id="290" r:id="rId15"/>
    <p:sldId id="466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3119-1449-4A17-BE6D-AD7BF8A0F2D3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D8A07-1D8F-4079-9FBB-83FE531A3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6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D8A07-1D8F-4079-9FBB-83FE531A35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83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7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41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0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3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35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6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9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9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12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0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3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2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66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09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1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618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8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07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42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74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32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4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92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44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16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56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1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42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4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7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14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78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8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76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11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120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413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80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800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5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10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484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219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0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40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859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206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385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723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495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0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9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26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8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9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4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0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F0FDDA-457F-4EC8-9DEE-8C5AA7368D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539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6A1B95-CB2D-460C-8A3D-EF5BABF348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857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73D692-5E8A-499B-8303-EACAE26F5E12}"/>
              </a:ext>
            </a:extLst>
          </p:cNvPr>
          <p:cNvSpPr txBox="1"/>
          <p:nvPr/>
        </p:nvSpPr>
        <p:spPr>
          <a:xfrm>
            <a:off x="1981200" y="209981"/>
            <a:ext cx="7050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cap="all" dirty="0">
                <a:solidFill>
                  <a:srgbClr val="FFFF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bát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nhật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90707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4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F0FDDA-457F-4EC8-9DEE-8C5AA7368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539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6A1B95-CB2D-460C-8A3D-EF5BABF3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857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73D692-5E8A-499B-8303-EACAE26F5E12}"/>
              </a:ext>
            </a:extLst>
          </p:cNvPr>
          <p:cNvSpPr txBox="1"/>
          <p:nvPr/>
        </p:nvSpPr>
        <p:spPr>
          <a:xfrm>
            <a:off x="1981200" y="209981"/>
            <a:ext cx="7050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cap="all" dirty="0">
                <a:solidFill>
                  <a:srgbClr val="FFFF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bát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nhật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7168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" y="15528"/>
            <a:ext cx="8915400" cy="4914899"/>
          </a:xfrm>
        </p:spPr>
        <p:txBody>
          <a:bodyPr/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br>
              <a:rPr lang="en-US" sz="6600" dirty="0">
                <a:solidFill>
                  <a:srgbClr val="C00000"/>
                </a:solidFill>
              </a:rPr>
            </a:br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đã đưa dân tộc Người ra đi trong niềm vui vẻ, và đưa những kẻ Người kén chọn ra đi trong tiếng hân hoan – Allêluia.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50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87542"/>
            <a:ext cx="8153400" cy="819149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>
                <a:solidFill>
                  <a:srgbClr val="C00000"/>
                </a:solidFill>
              </a:rPr>
              <a:t>Bài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đọc</a:t>
            </a:r>
            <a:r>
              <a:rPr lang="en-US" sz="4000" b="1" dirty="0">
                <a:solidFill>
                  <a:srgbClr val="C00000"/>
                </a:solidFill>
              </a:rPr>
              <a:t> 1.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4, 13-21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79840"/>
            <a:ext cx="4191000" cy="19139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BBFC1-F5B7-4FBB-9B46-89B3E581D35B}"/>
              </a:ext>
            </a:extLst>
          </p:cNvPr>
          <p:cNvSpPr txBox="1"/>
          <p:nvPr/>
        </p:nvSpPr>
        <p:spPr>
          <a:xfrm>
            <a:off x="914400" y="778265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0033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04E28F-799C-49B5-B7D6-B20926ABA400}"/>
              </a:ext>
            </a:extLst>
          </p:cNvPr>
          <p:cNvSpPr txBox="1"/>
          <p:nvPr/>
        </p:nvSpPr>
        <p:spPr>
          <a:xfrm>
            <a:off x="76200" y="1486151"/>
            <a:ext cx="8991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thể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lên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mắt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9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495550"/>
            <a:ext cx="8610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cảm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tạ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nhậm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7460C4-CB43-4B33-B878-ADA06D79F041}"/>
              </a:ext>
            </a:extLst>
          </p:cNvPr>
          <p:cNvSpPr txBox="1"/>
          <p:nvPr/>
        </p:nvSpPr>
        <p:spPr>
          <a:xfrm>
            <a:off x="2133600" y="666750"/>
            <a:ext cx="4579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2F70D-3DDE-479B-A326-B799F5D636E3}"/>
              </a:ext>
            </a:extLst>
          </p:cNvPr>
          <p:cNvSpPr txBox="1"/>
          <p:nvPr/>
        </p:nvSpPr>
        <p:spPr>
          <a:xfrm>
            <a:off x="381000" y="1683983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Tv 117, 1 và 14-15. 16ab-18. 19-21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8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E5C943-3F73-45F4-90F0-FB71A099268D}"/>
              </a:ext>
            </a:extLst>
          </p:cNvPr>
          <p:cNvSpPr txBox="1"/>
          <p:nvPr/>
        </p:nvSpPr>
        <p:spPr>
          <a:xfrm>
            <a:off x="533400" y="1428750"/>
            <a:ext cx="81534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thực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hiện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rỡ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hân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hoan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đó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 – Alleluia.</a:t>
            </a:r>
            <a:endParaRPr lang="en-US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2A1233-1508-4DE9-9C77-456EB2DE98BE}"/>
              </a:ext>
            </a:extLst>
          </p:cNvPr>
          <p:cNvSpPr txBox="1"/>
          <p:nvPr/>
        </p:nvSpPr>
        <p:spPr>
          <a:xfrm>
            <a:off x="2286000" y="590817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 Ga 14, 8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8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F0FDDA-457F-4EC8-9DEE-8C5AA7368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8173"/>
            <a:ext cx="9143999" cy="51539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6A1B95-CB2D-460C-8A3D-EF5BABF3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857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73D692-5E8A-499B-8303-EACAE26F5E12}"/>
              </a:ext>
            </a:extLst>
          </p:cNvPr>
          <p:cNvSpPr txBox="1"/>
          <p:nvPr/>
        </p:nvSpPr>
        <p:spPr>
          <a:xfrm>
            <a:off x="3962400" y="3028950"/>
            <a:ext cx="4038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Mc 16, 9-15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52432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4E9A2B-8C0B-49D1-A6A6-1AF2074CC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6" y="0"/>
            <a:ext cx="9164075" cy="5143500"/>
          </a:xfrm>
        </p:spPr>
      </p:pic>
    </p:spTree>
    <p:extLst>
      <p:ext uri="{BB962C8B-B14F-4D97-AF65-F5344CB8AC3E}">
        <p14:creationId xmlns:p14="http://schemas.microsoft.com/office/powerpoint/2010/main" val="161932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8F3DDA-7CAD-4057-9CD4-77C8F3812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1"/>
            <a:ext cx="9144000" cy="5144621"/>
          </a:xfr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C50B7DE3-055A-4F40-8C13-8BAD17439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95571"/>
            <a:ext cx="3352800" cy="39617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C29167-AC72-4326-AE84-AE1FF5C102D7}"/>
              </a:ext>
            </a:extLst>
          </p:cNvPr>
          <p:cNvSpPr txBox="1"/>
          <p:nvPr/>
        </p:nvSpPr>
        <p:spPr>
          <a:xfrm>
            <a:off x="4267200" y="158115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</p:spTree>
    <p:extLst>
      <p:ext uri="{BB962C8B-B14F-4D97-AF65-F5344CB8AC3E}">
        <p14:creationId xmlns:p14="http://schemas.microsoft.com/office/powerpoint/2010/main" val="409286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90550"/>
            <a:ext cx="6858000" cy="1352550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Hiệp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444A3-13DC-4DF9-B57F-74152CD4DA28}"/>
              </a:ext>
            </a:extLst>
          </p:cNvPr>
          <p:cNvSpPr txBox="1"/>
          <p:nvPr/>
        </p:nvSpPr>
        <p:spPr>
          <a:xfrm>
            <a:off x="190500" y="1923128"/>
            <a:ext cx="8763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Tất cả anh em đã được thanh tẩy trong Chúa Ki-tô, nên anh em đã mặc lấy Chúa Ki-tô – Allêluia.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95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177</Words>
  <Application>Microsoft Office PowerPoint</Application>
  <PresentationFormat>On-screen Show (16:9)</PresentationFormat>
  <Paragraphs>17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Helvetica Neue</vt:lpstr>
      <vt:lpstr>UTM American Sans</vt:lpstr>
      <vt:lpstr>Office Theme</vt:lpstr>
      <vt:lpstr>4_Office Theme</vt:lpstr>
      <vt:lpstr>16_Office Theme</vt:lpstr>
      <vt:lpstr>17_Office Theme</vt:lpstr>
      <vt:lpstr>12_Office Theme</vt:lpstr>
      <vt:lpstr>PowerPoint Presentation</vt:lpstr>
      <vt:lpstr>Ca Nhập Lễ Chúa đã đưa dân tộc Người ra đi trong niềm vui vẻ, và đưa những kẻ Người kén chọn ra đi trong tiếng hân hoan – Allêluia.</vt:lpstr>
      <vt:lpstr>Bài đọc 1. Cv 4, 13-21</vt:lpstr>
      <vt:lpstr>Ðáp: Tôi cảm tạ Chúa vì Chúa đã nhậm lời tôi.</vt:lpstr>
      <vt:lpstr>PowerPoint Presentation</vt:lpstr>
      <vt:lpstr>PowerPoint Presentation</vt:lpstr>
      <vt:lpstr>PowerPoint Presentation</vt:lpstr>
      <vt:lpstr>PowerPoint Presentation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117 Chúa Nhật Phục Sinh Lm, Kim Long</dc:title>
  <dc:creator>Hùng Nam</dc:creator>
  <cp:lastModifiedBy>PC</cp:lastModifiedBy>
  <cp:revision>34</cp:revision>
  <dcterms:created xsi:type="dcterms:W3CDTF">2025-03-06T03:16:32Z</dcterms:created>
  <dcterms:modified xsi:type="dcterms:W3CDTF">2025-04-17T07:54:30Z</dcterms:modified>
</cp:coreProperties>
</file>