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828" r:id="rId3"/>
    <p:sldMasterId id="2147484004" r:id="rId4"/>
  </p:sldMasterIdLst>
  <p:sldIdLst>
    <p:sldId id="9774" r:id="rId5"/>
    <p:sldId id="9692" r:id="rId6"/>
    <p:sldId id="385" r:id="rId7"/>
    <p:sldId id="9754" r:id="rId8"/>
    <p:sldId id="389" r:id="rId9"/>
    <p:sldId id="9758" r:id="rId10"/>
    <p:sldId id="9698" r:id="rId11"/>
    <p:sldId id="278" r:id="rId12"/>
    <p:sldId id="293" r:id="rId13"/>
    <p:sldId id="9773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13" autoAdjust="0"/>
    <p:restoredTop sz="94693" autoAdjust="0"/>
  </p:normalViewPr>
  <p:slideViewPr>
    <p:cSldViewPr>
      <p:cViewPr varScale="1">
        <p:scale>
          <a:sx n="83" d="100"/>
          <a:sy n="83" d="100"/>
        </p:scale>
        <p:origin x="316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51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04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5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30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52345"/>
      </p:ext>
    </p:extLst>
  </p:cSld>
  <p:clrMapOvr>
    <a:masterClrMapping/>
  </p:clrMapOvr>
  <p:transition spd="slow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71939"/>
      </p:ext>
    </p:extLst>
  </p:cSld>
  <p:clrMapOvr>
    <a:masterClrMapping/>
  </p:clrMapOvr>
  <p:transition spd="slow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41954"/>
      </p:ext>
    </p:extLst>
  </p:cSld>
  <p:clrMapOvr>
    <a:masterClrMapping/>
  </p:clrMapOvr>
  <p:transition spd="slow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17460"/>
      </p:ext>
    </p:extLst>
  </p:cSld>
  <p:clrMapOvr>
    <a:masterClrMapping/>
  </p:clrMapOvr>
  <p:transition spd="slow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63424"/>
      </p:ext>
    </p:extLst>
  </p:cSld>
  <p:clrMapOvr>
    <a:masterClrMapping/>
  </p:clrMapOvr>
  <p:transition spd="slow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73196"/>
      </p:ext>
    </p:extLst>
  </p:cSld>
  <p:clrMapOvr>
    <a:masterClrMapping/>
  </p:clrMapOvr>
  <p:transition spd="slow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51362"/>
      </p:ext>
    </p:extLst>
  </p:cSld>
  <p:clrMapOvr>
    <a:masterClrMapping/>
  </p:clrMapOvr>
  <p:transition spd="slow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58008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27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2990"/>
      </p:ext>
    </p:extLst>
  </p:cSld>
  <p:clrMapOvr>
    <a:masterClrMapping/>
  </p:clrMapOvr>
  <p:transition spd="slow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0086"/>
      </p:ext>
    </p:extLst>
  </p:cSld>
  <p:clrMapOvr>
    <a:masterClrMapping/>
  </p:clrMapOvr>
  <p:transition spd="slow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28602"/>
      </p:ext>
    </p:extLst>
  </p:cSld>
  <p:clrMapOvr>
    <a:masterClrMapping/>
  </p:clrMapOvr>
  <p:transition spd="slow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20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2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35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522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13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74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7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9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7618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611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290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540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75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0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040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575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1086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05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71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35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794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315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6215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5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7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3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1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2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7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8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8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0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FBEB03-E035-49E9-A251-5B1151D90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0AB13D-CE42-453B-8245-A5D3AC561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1949"/>
            <a:ext cx="1038225" cy="10382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61346C-A3F0-4842-B812-C3870F43CE9D}"/>
              </a:ext>
            </a:extLst>
          </p:cNvPr>
          <p:cNvSpPr txBox="1"/>
          <p:nvPr/>
        </p:nvSpPr>
        <p:spPr>
          <a:xfrm>
            <a:off x="2514600" y="234731"/>
            <a:ext cx="6781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</a:rPr>
              <a:t>BẢY TUẦN I MÙA CHAY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126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FBEB03-E035-49E9-A251-5B1151D90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0AB13D-CE42-453B-8245-A5D3AC561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1949"/>
            <a:ext cx="1038225" cy="10382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61346C-A3F0-4842-B812-C3870F43CE9D}"/>
              </a:ext>
            </a:extLst>
          </p:cNvPr>
          <p:cNvSpPr txBox="1"/>
          <p:nvPr/>
        </p:nvSpPr>
        <p:spPr>
          <a:xfrm>
            <a:off x="2514600" y="234731"/>
            <a:ext cx="6781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</a:rPr>
              <a:t>BẢY TUẦN I MÙA CHAY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956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1219198"/>
            <a:ext cx="8153400" cy="3333752"/>
          </a:xfrm>
        </p:spPr>
        <p:txBody>
          <a:bodyPr>
            <a:no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Luật pháp Chúa toàn thiện, hoán cải tâm hồn, chứng tích đáng tin, soi sáng những người mê muội.</a:t>
            </a:r>
            <a:endParaRPr lang="en-US" b="1" i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81A3A6-F1F6-4E1D-A3E7-C7EB2EBEAA9E}"/>
              </a:ext>
            </a:extLst>
          </p:cNvPr>
          <p:cNvSpPr txBox="1"/>
          <p:nvPr/>
        </p:nvSpPr>
        <p:spPr>
          <a:xfrm>
            <a:off x="1676400" y="414058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NHẬP LỄ</a:t>
            </a:r>
          </a:p>
        </p:txBody>
      </p:sp>
    </p:spTree>
    <p:extLst>
      <p:ext uri="{BB962C8B-B14F-4D97-AF65-F5344CB8AC3E}">
        <p14:creationId xmlns:p14="http://schemas.microsoft.com/office/powerpoint/2010/main" val="796509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9550"/>
            <a:ext cx="5049493" cy="24174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1962150"/>
            <a:ext cx="8610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Bài Ðọc I:</a:t>
            </a:r>
            <a:r>
              <a:rPr lang="en-US" sz="40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Ðnl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26, 16-19</a:t>
            </a:r>
            <a:endParaRPr lang="en-US" sz="4000" b="1" i="0" dirty="0">
              <a:solidFill>
                <a:schemeClr val="bg1"/>
              </a:solidFill>
              <a:effectLst/>
              <a:highlight>
                <a:srgbClr val="808000"/>
              </a:highlight>
              <a:latin typeface="Arial" panose="020B0604020202020204" pitchFamily="34" charset="0"/>
            </a:endParaRPr>
          </a:p>
          <a:p>
            <a:r>
              <a:rPr lang="en-US" sz="40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Tiên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tri Ê-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dê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-ki-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000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vi-VN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““Ðể ngươi trở thành dân thánh của Chúa là Thiên Chúa ngươi”.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97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"/>
            <a:ext cx="8610600" cy="5143499"/>
          </a:xfrm>
        </p:spPr>
        <p:txBody>
          <a:bodyPr>
            <a:normAutofit/>
          </a:bodyPr>
          <a:lstStyle/>
          <a:p>
            <a:pPr algn="l"/>
            <a:r>
              <a:rPr lang="vi-VN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Ðáp Ca: </a:t>
            </a:r>
            <a:b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Tv: 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118, 1-2. 4-5. 7-8</a:t>
            </a:r>
            <a:b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vi-VN" sz="4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Ðáp: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cho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những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ai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tiến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thân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trong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Luật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pháp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endParaRPr lang="en-US" b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862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999" y="1047750"/>
            <a:ext cx="8382001" cy="3566160"/>
          </a:xfrm>
        </p:spPr>
        <p:txBody>
          <a:bodyPr>
            <a:no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Các ngươi hãy tìm điều lành, chớ đừng tìm điều dữ, để các ngươi được sống và Chúa sẽ ở cùng các ngươi.</a:t>
            </a:r>
            <a:endParaRPr lang="en-US" b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819150"/>
            <a:ext cx="66783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Câu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Xướng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Trước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Phúc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Âm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12893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FBEB03-E035-49E9-A251-5B1151D90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0AB13D-CE42-453B-8245-A5D3AC561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1949"/>
            <a:ext cx="1038225" cy="10382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61346C-A3F0-4842-B812-C3870F43CE9D}"/>
              </a:ext>
            </a:extLst>
          </p:cNvPr>
          <p:cNvSpPr txBox="1"/>
          <p:nvPr/>
        </p:nvSpPr>
        <p:spPr>
          <a:xfrm>
            <a:off x="3733800" y="2876550"/>
            <a:ext cx="5105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: Mt 5, 43-48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67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45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533400"/>
            <a:ext cx="7848600" cy="4476750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“Các ngươi hãy nên trọn lành như Cha các ngươi ở trên trời là Đấng trọn lành”.</a:t>
            </a:r>
            <a:endParaRPr lang="en-US" b="1" i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54E6B7-9BAE-465E-B668-C9B4A5F97AA9}"/>
              </a:ext>
            </a:extLst>
          </p:cNvPr>
          <p:cNvSpPr txBox="1"/>
          <p:nvPr/>
        </p:nvSpPr>
        <p:spPr>
          <a:xfrm>
            <a:off x="2209800" y="74295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Ca </a:t>
            </a:r>
            <a:r>
              <a:rPr lang="en-US" sz="4800" b="1" dirty="0" err="1">
                <a:solidFill>
                  <a:srgbClr val="FFFF00"/>
                </a:solidFill>
              </a:rPr>
              <a:t>Hiệp</a:t>
            </a:r>
            <a:r>
              <a:rPr lang="en-US" sz="4800" b="1" dirty="0">
                <a:solidFill>
                  <a:srgbClr val="FFFF00"/>
                </a:solidFill>
              </a:rPr>
              <a:t> </a:t>
            </a:r>
            <a:r>
              <a:rPr lang="en-US" sz="4800" b="1" dirty="0" err="1">
                <a:solidFill>
                  <a:srgbClr val="FFFF00"/>
                </a:solidFill>
              </a:rPr>
              <a:t>Lễ</a:t>
            </a:r>
            <a:endParaRPr lang="en-US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65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7200" b="0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en-US" sz="7200" b="0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565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159</Words>
  <Application>Microsoft Office PowerPoint</Application>
  <PresentationFormat>On-screen Show (16:9)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UTM American Sans</vt:lpstr>
      <vt:lpstr>Office Theme</vt:lpstr>
      <vt:lpstr>1_Office Theme</vt:lpstr>
      <vt:lpstr>2_Office Theme</vt:lpstr>
      <vt:lpstr>19_Office Theme</vt:lpstr>
      <vt:lpstr>PowerPoint Presentation</vt:lpstr>
      <vt:lpstr>Luật pháp Chúa toàn thiện, hoán cải tâm hồn, chứng tích đáng tin, soi sáng những người mê muội.</vt:lpstr>
      <vt:lpstr>PowerPoint Presentation</vt:lpstr>
      <vt:lpstr>Ðáp Ca:   Tv:  118, 1-2. 4-5. 7-8 Ðáp: Phúc cho những ai tiến thân trong Luật pháp của Chúa</vt:lpstr>
      <vt:lpstr>Các ngươi hãy tìm điều lành, chớ đừng tìm điều dữ, để các ngươi được sống và Chúa sẽ ở cùng các ngươi.</vt:lpstr>
      <vt:lpstr>PowerPoint Presentation</vt:lpstr>
      <vt:lpstr>PowerPoint Presentation</vt:lpstr>
      <vt:lpstr>“Các ngươi hãy nên trọn lành như Cha các ngươi ở trên trời là Đấng trọn lành”.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 Nhập Lễ VÀO NHÀ CHÚA St: Minh Tâm</dc:title>
  <dc:creator>Hung Nam</dc:creator>
  <cp:lastModifiedBy>PC</cp:lastModifiedBy>
  <cp:revision>76</cp:revision>
  <dcterms:created xsi:type="dcterms:W3CDTF">2023-01-29T22:00:16Z</dcterms:created>
  <dcterms:modified xsi:type="dcterms:W3CDTF">2025-03-06T21:35:47Z</dcterms:modified>
</cp:coreProperties>
</file>