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74" r:id="rId11"/>
    <p:sldId id="1046" r:id="rId12"/>
    <p:sldId id="346" r:id="rId13"/>
    <p:sldId id="445" r:id="rId14"/>
    <p:sldId id="107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9371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615559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BA5DD3-06E1-470A-990E-5C931C1739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1" y="-19050"/>
            <a:ext cx="9144001" cy="5143500"/>
          </a:xfrm>
        </p:spPr>
      </p:pic>
      <p:sp>
        <p:nvSpPr>
          <p:cNvPr id="12" name="TextBox 11">
            <a:extLst>
              <a:ext uri="{FF2B5EF4-FFF2-40B4-BE49-F238E27FC236}">
                <a16:creationId xmlns:a16="http://schemas.microsoft.com/office/drawing/2014/main" id="{DEAE0EB5-2843-493C-A324-C6111DEFF1E1}"/>
              </a:ext>
            </a:extLst>
          </p:cNvPr>
          <p:cNvSpPr txBox="1"/>
          <p:nvPr/>
        </p:nvSpPr>
        <p:spPr>
          <a:xfrm>
            <a:off x="1828800" y="3028950"/>
            <a:ext cx="745998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BẢY TUẦN XI THƯỜNG NIÊN C</a:t>
            </a:r>
            <a:endParaRPr lang="en-US" sz="3200" b="1" dirty="0">
              <a:solidFill>
                <a:srgbClr val="FFFF00"/>
              </a:solidFill>
            </a:endParaRPr>
          </a:p>
        </p:txBody>
      </p:sp>
      <p:pic>
        <p:nvPicPr>
          <p:cNvPr id="13" name="Picture 12">
            <a:extLst>
              <a:ext uri="{FF2B5EF4-FFF2-40B4-BE49-F238E27FC236}">
                <a16:creationId xmlns:a16="http://schemas.microsoft.com/office/drawing/2014/main" id="{11415D19-13C1-42C9-96D5-78111D326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6457"/>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BA5DD3-06E1-470A-990E-5C931C1739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1" y="-19050"/>
            <a:ext cx="9144001" cy="5143500"/>
          </a:xfrm>
        </p:spPr>
      </p:pic>
      <p:sp>
        <p:nvSpPr>
          <p:cNvPr id="12" name="TextBox 11">
            <a:extLst>
              <a:ext uri="{FF2B5EF4-FFF2-40B4-BE49-F238E27FC236}">
                <a16:creationId xmlns:a16="http://schemas.microsoft.com/office/drawing/2014/main" id="{DEAE0EB5-2843-493C-A324-C6111DEFF1E1}"/>
              </a:ext>
            </a:extLst>
          </p:cNvPr>
          <p:cNvSpPr txBox="1"/>
          <p:nvPr/>
        </p:nvSpPr>
        <p:spPr>
          <a:xfrm>
            <a:off x="1828800" y="3028950"/>
            <a:ext cx="745998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BẢY TUẦN XI THƯỜNG NIÊN C</a:t>
            </a:r>
            <a:endParaRPr lang="en-US" sz="3200" b="1" dirty="0">
              <a:solidFill>
                <a:srgbClr val="FFFF00"/>
              </a:solidFill>
            </a:endParaRPr>
          </a:p>
        </p:txBody>
      </p:sp>
      <p:pic>
        <p:nvPicPr>
          <p:cNvPr id="13" name="Picture 12">
            <a:extLst>
              <a:ext uri="{FF2B5EF4-FFF2-40B4-BE49-F238E27FC236}">
                <a16:creationId xmlns:a16="http://schemas.microsoft.com/office/drawing/2014/main" id="{11415D19-13C1-42C9-96D5-78111D326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6457"/>
            <a:ext cx="1066800" cy="1066800"/>
          </a:xfrm>
          <a:prstGeom prst="rect">
            <a:avLst/>
          </a:prstGeom>
        </p:spPr>
      </p:pic>
    </p:spTree>
    <p:extLst>
      <p:ext uri="{BB962C8B-B14F-4D97-AF65-F5344CB8AC3E}">
        <p14:creationId xmlns:p14="http://schemas.microsoft.com/office/powerpoint/2010/main" val="4332970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42950"/>
            <a:ext cx="8610600" cy="4190999"/>
          </a:xfrm>
        </p:spPr>
        <p:txBody>
          <a:bodyPr>
            <a:normAutofit/>
          </a:bodyPr>
          <a:lstStyle/>
          <a:p>
            <a:pPr algn="just"/>
            <a:r>
              <a:rPr lang="vi-VN" b="1" i="0" dirty="0">
                <a:solidFill>
                  <a:schemeClr val="bg1"/>
                </a:solidFill>
                <a:effectLst/>
                <a:latin typeface="Arial" panose="020B0604020202020204" pitchFamily="34" charset="0"/>
              </a:rPr>
              <a:t>Lạy Đức Trinh Mữ Maria, phúc thay đã cưu mang Đấng tạo thành muôn vật, đã sinh ra Đấng tác tạo Mẹ, và Mẹ sẽ còn đồng trinh đến muôn đời.</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11847"/>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Is 61, 9-11</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2698582"/>
            <a:ext cx="4419601" cy="23877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388619" y="710826"/>
            <a:ext cx="8229600" cy="1446550"/>
          </a:xfrm>
          <a:prstGeom prst="rect">
            <a:avLst/>
          </a:prstGeom>
          <a:noFill/>
        </p:spPr>
        <p:txBody>
          <a:bodyPr wrap="square">
            <a:spAutoFit/>
          </a:bodyPr>
          <a:lstStyle/>
          <a:p>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hớn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hở</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vui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mừng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85748" y="2090975"/>
            <a:ext cx="84353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
            <a:ext cx="8305800" cy="5143499"/>
          </a:xfrm>
        </p:spPr>
        <p:txBody>
          <a:bodyPr>
            <a:normAutofit/>
          </a:bodyPr>
          <a:lstStyle/>
          <a:p>
            <a:br>
              <a:rPr lang="nn-NO" sz="6600" b="0" i="0" dirty="0">
                <a:solidFill>
                  <a:srgbClr val="FFFF00"/>
                </a:solidFill>
                <a:effectLst/>
                <a:latin typeface="Arial" panose="020B0604020202020204" pitchFamily="34" charset="0"/>
              </a:rPr>
            </a:br>
            <a:r>
              <a:rPr lang="de-DE" sz="3600" b="0" i="0" dirty="0">
                <a:solidFill>
                  <a:schemeClr val="bg1"/>
                </a:solidFill>
                <a:effectLst/>
                <a:latin typeface="Arial" panose="020B0604020202020204" pitchFamily="34" charset="0"/>
              </a:rPr>
              <a:t>Tv 44, 10bc. 11. 12ab. 16</a:t>
            </a:r>
            <a:br>
              <a:rPr lang="da-DK" sz="4000" b="1" i="0" dirty="0">
                <a:solidFill>
                  <a:schemeClr val="bg1"/>
                </a:solidFill>
                <a:effectLst/>
                <a:latin typeface="Arial" panose="020B0604020202020204" pitchFamily="34" charset="0"/>
              </a:rPr>
            </a:br>
            <a:r>
              <a:rPr lang="en-US" sz="4800" b="1" i="0" dirty="0" err="1">
                <a:solidFill>
                  <a:schemeClr val="bg1"/>
                </a:solidFill>
                <a:effectLst/>
                <a:latin typeface="Arial" panose="020B0604020202020204" pitchFamily="34" charset="0"/>
              </a:rPr>
              <a:t>Ðáp</a:t>
            </a:r>
            <a:r>
              <a:rPr lang="en-US" sz="4800" b="1" i="0" dirty="0">
                <a:solidFill>
                  <a:schemeClr val="bg1"/>
                </a:solidFill>
                <a:effectLst/>
                <a:latin typeface="Arial" panose="020B0604020202020204" pitchFamily="34" charset="0"/>
              </a:rPr>
              <a:t>: </a:t>
            </a:r>
            <a:r>
              <a:rPr lang="vi-VN" sz="48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Xin hãy nghe, thưa nương tử, hãy coi và hãy lắng tai </a:t>
            </a:r>
            <a:br>
              <a:rPr lang="en-US" b="1" i="0" dirty="0">
                <a:solidFill>
                  <a:schemeClr val="bg1"/>
                </a:solidFill>
                <a:effectLst/>
                <a:latin typeface="Arial" panose="020B0604020202020204" pitchFamily="34" charset="0"/>
                <a:cs typeface="Arial" panose="020B0604020202020204" pitchFamily="34" charset="0"/>
              </a:rPr>
            </a:b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Đức</a:t>
            </a:r>
            <a:r>
              <a:rPr lang="en-US" b="1" i="0" dirty="0">
                <a:solidFill>
                  <a:schemeClr val="bg1"/>
                </a:solidFill>
                <a:effectLst/>
                <a:latin typeface="Arial" panose="020B0604020202020204" pitchFamily="34" charset="0"/>
              </a:rPr>
              <a:t> Trinh </a:t>
            </a:r>
            <a:r>
              <a:rPr lang="en-US" b="1" i="0" dirty="0" err="1">
                <a:solidFill>
                  <a:schemeClr val="bg1"/>
                </a:solidFill>
                <a:effectLst/>
                <a:latin typeface="Arial" panose="020B0604020202020204" pitchFamily="34" charset="0"/>
              </a:rPr>
              <a:t>Nữ</a:t>
            </a:r>
            <a:r>
              <a:rPr lang="en-US" b="1" i="0" dirty="0">
                <a:solidFill>
                  <a:schemeClr val="bg1"/>
                </a:solidFill>
                <a:effectLst/>
                <a:latin typeface="Arial" panose="020B0604020202020204" pitchFamily="34" charset="0"/>
              </a:rPr>
              <a:t> Maria </a:t>
            </a:r>
            <a:r>
              <a:rPr lang="en-US" b="1" i="0" dirty="0" err="1">
                <a:solidFill>
                  <a:schemeClr val="bg1"/>
                </a:solidFill>
                <a:effectLst/>
                <a:latin typeface="Arial" panose="020B0604020202020204" pitchFamily="34" charset="0"/>
              </a:rPr>
              <a:t>hiển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ghi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suy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niệm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BA5DD3-06E1-470A-990E-5C931C1739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1" y="-19050"/>
            <a:ext cx="9144001" cy="5143500"/>
          </a:xfrm>
        </p:spPr>
      </p:pic>
      <p:sp>
        <p:nvSpPr>
          <p:cNvPr id="12" name="TextBox 11">
            <a:extLst>
              <a:ext uri="{FF2B5EF4-FFF2-40B4-BE49-F238E27FC236}">
                <a16:creationId xmlns:a16="http://schemas.microsoft.com/office/drawing/2014/main" id="{DEAE0EB5-2843-493C-A324-C6111DEFF1E1}"/>
              </a:ext>
            </a:extLst>
          </p:cNvPr>
          <p:cNvSpPr txBox="1"/>
          <p:nvPr/>
        </p:nvSpPr>
        <p:spPr>
          <a:xfrm>
            <a:off x="3810000" y="3105150"/>
            <a:ext cx="4648200" cy="584775"/>
          </a:xfrm>
          <a:prstGeom prst="rect">
            <a:avLst/>
          </a:prstGeom>
          <a:noFill/>
        </p:spPr>
        <p:txBody>
          <a:bodyPr wrap="square">
            <a:spAutoFit/>
          </a:bodyPr>
          <a:lstStyle/>
          <a:p>
            <a:r>
              <a:rPr lang="en-US" sz="3200" b="1" i="0" dirty="0" err="1">
                <a:solidFill>
                  <a:srgbClr val="FF0000"/>
                </a:solidFill>
                <a:effectLst/>
                <a:latin typeface="Arial" panose="020B0604020202020204" pitchFamily="34" charset="0"/>
              </a:rPr>
              <a:t>Phúc</a:t>
            </a:r>
            <a:r>
              <a:rPr lang="en-US" sz="3200" b="1" i="0" dirty="0">
                <a:solidFill>
                  <a:srgbClr val="FF0000"/>
                </a:solidFill>
                <a:effectLst/>
                <a:latin typeface="Arial" panose="020B0604020202020204" pitchFamily="34" charset="0"/>
              </a:rPr>
              <a:t> </a:t>
            </a:r>
            <a:r>
              <a:rPr lang="en-US" sz="3200" b="1" i="0" dirty="0" err="1">
                <a:solidFill>
                  <a:srgbClr val="FF0000"/>
                </a:solidFill>
                <a:effectLst/>
                <a:latin typeface="Arial" panose="020B0604020202020204" pitchFamily="34" charset="0"/>
              </a:rPr>
              <a:t>Âm</a:t>
            </a:r>
            <a:r>
              <a:rPr lang="en-US" sz="3200" b="1" i="0" dirty="0">
                <a:solidFill>
                  <a:srgbClr val="FF0000"/>
                </a:solidFill>
                <a:effectLst/>
                <a:latin typeface="Arial" panose="020B0604020202020204" pitchFamily="34" charset="0"/>
              </a:rPr>
              <a:t>:  Lc 2, 41-51</a:t>
            </a:r>
            <a:endParaRPr lang="en-US" sz="3200" b="1" dirty="0">
              <a:solidFill>
                <a:srgbClr val="FF0000"/>
              </a:solidFill>
            </a:endParaRPr>
          </a:p>
        </p:txBody>
      </p:sp>
      <p:pic>
        <p:nvPicPr>
          <p:cNvPr id="13" name="Picture 12">
            <a:extLst>
              <a:ext uri="{FF2B5EF4-FFF2-40B4-BE49-F238E27FC236}">
                <a16:creationId xmlns:a16="http://schemas.microsoft.com/office/drawing/2014/main" id="{11415D19-13C1-42C9-96D5-78111D326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6457"/>
            <a:ext cx="1066800" cy="1066800"/>
          </a:xfrm>
          <a:prstGeom prst="rect">
            <a:avLst/>
          </a:prstGeom>
        </p:spPr>
      </p:pic>
    </p:spTree>
    <p:extLst>
      <p:ext uri="{BB962C8B-B14F-4D97-AF65-F5344CB8AC3E}">
        <p14:creationId xmlns:p14="http://schemas.microsoft.com/office/powerpoint/2010/main" val="31726991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74837"/>
            <a:ext cx="8229600" cy="3619499"/>
          </a:xfrm>
        </p:spPr>
        <p:txBody>
          <a:bodyPr>
            <a:normAutofit/>
          </a:bodyPr>
          <a:lstStyle/>
          <a:p>
            <a:pPr algn="just"/>
            <a:r>
              <a:rPr lang="vi-VN" b="1" i="0" dirty="0">
                <a:solidFill>
                  <a:schemeClr val="bg1"/>
                </a:solidFill>
                <a:effectLst/>
                <a:latin typeface="Arial" panose="020B0604020202020204" pitchFamily="34" charset="0"/>
              </a:rPr>
              <a:t>Đấng đã làm cho tôi những điều trọng đại, Người quyền năng, và danh Người là Thánh.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1261</TotalTime>
  <Words>172</Words>
  <Application>Microsoft Office PowerPoint</Application>
  <PresentationFormat>On-screen Show (16:9)</PresentationFormat>
  <Paragraphs>20</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Đức Trinh Mữ Maria, phúc thay đã cưu mang Đấng tạo thành muôn vật, đã sinh ra Đấng tác tạo Mẹ, và Mẹ sẽ còn đồng trinh đến muôn đời.</vt:lpstr>
      <vt:lpstr>PowerPoint Presentation</vt:lpstr>
      <vt:lpstr> Tv 44, 10bc. 11. 12ab. 16 Ðáp:  Xin hãy nghe, thưa nương tử, hãy coi và hãy lắng tai  </vt:lpstr>
      <vt:lpstr>Alleluia, alleluia! – Đức Trinh Nữ Maria hiển vinh đã ghi nhớ lời Chúa và suy niệm trong lòng. – Alleluia.</vt:lpstr>
      <vt:lpstr>PowerPoint Presentation</vt:lpstr>
      <vt:lpstr>PowerPoint Presentation</vt:lpstr>
      <vt:lpstr>Đấng đã làm cho tôi những điều trọng đại, Người quyền năng, và danh Người là Thánh.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150</cp:revision>
  <dcterms:created xsi:type="dcterms:W3CDTF">2021-12-05T01:20:54Z</dcterms:created>
  <dcterms:modified xsi:type="dcterms:W3CDTF">2025-06-21T02:39:50Z</dcterms:modified>
</cp:coreProperties>
</file>