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handoutMasterIdLst>
    <p:handoutMasterId r:id="rId13"/>
  </p:handoutMasterIdLst>
  <p:sldIdLst>
    <p:sldId id="274" r:id="rId2"/>
    <p:sldId id="257" r:id="rId3"/>
    <p:sldId id="258" r:id="rId4"/>
    <p:sldId id="260" r:id="rId5"/>
    <p:sldId id="275" r:id="rId6"/>
    <p:sldId id="324" r:id="rId7"/>
    <p:sldId id="278" r:id="rId8"/>
    <p:sldId id="282" r:id="rId9"/>
    <p:sldId id="283" r:id="rId10"/>
    <p:sldId id="325" r:id="rId11"/>
  </p:sldIdLst>
  <p:sldSz cx="9144000" cy="5143500" type="screen16x9"/>
  <p:notesSz cx="7772400" cy="10058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9" d="100"/>
          <a:sy n="79" d="100"/>
        </p:scale>
        <p:origin x="848"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Header Placeholder 1"/>
          <p:cNvSpPr txBox="1">
            <a:spLocks noGrp="1"/>
          </p:cNvSpPr>
          <p:nvPr>
            <p:ph type="hdr" sz="quarter"/>
          </p:nvPr>
        </p:nvSpPr>
        <p:spPr>
          <a:xfrm>
            <a:off x="0" y="0"/>
            <a:ext cx="3372837" cy="502563"/>
          </a:xfrm>
          <a:prstGeom prst="rect">
            <a:avLst/>
          </a:prstGeom>
          <a:noFill/>
          <a:ln>
            <a:noFill/>
          </a:ln>
        </p:spPr>
        <p:txBody>
          <a:bodyPr vert="horz" wrap="none" lIns="90004" tIns="44997" rIns="90004" bIns="44997" anchor="t" anchorCtr="0" compatLnSpc="0">
            <a:noAutofit/>
          </a:bodyPr>
          <a:lstStyle/>
          <a:p>
            <a:pPr marL="0" marR="0" lvl="0" indent="0" algn="l"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3" name="Date Placeholder 2"/>
          <p:cNvSpPr txBox="1">
            <a:spLocks noGrp="1"/>
          </p:cNvSpPr>
          <p:nvPr>
            <p:ph type="dt" sz="quarter" idx="1"/>
          </p:nvPr>
        </p:nvSpPr>
        <p:spPr>
          <a:xfrm>
            <a:off x="4399196" y="0"/>
            <a:ext cx="3372837" cy="502563"/>
          </a:xfrm>
          <a:prstGeom prst="rect">
            <a:avLst/>
          </a:prstGeom>
          <a:noFill/>
          <a:ln>
            <a:noFill/>
          </a:ln>
        </p:spPr>
        <p:txBody>
          <a:bodyPr vert="horz" wrap="none" lIns="90004" tIns="44997" rIns="90004" bIns="44997" anchor="t" anchorCtr="0" compatLnSpc="0">
            <a:noAutofit/>
          </a:bodyPr>
          <a:lstStyle/>
          <a:p>
            <a:pPr marL="0" marR="0" lvl="0" indent="0" algn="r"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4" name="Footer Placeholder 3"/>
          <p:cNvSpPr txBox="1">
            <a:spLocks noGrp="1"/>
          </p:cNvSpPr>
          <p:nvPr>
            <p:ph type="ftr" sz="quarter" idx="2"/>
          </p:nvPr>
        </p:nvSpPr>
        <p:spPr>
          <a:xfrm>
            <a:off x="0" y="9555480"/>
            <a:ext cx="3372837" cy="502563"/>
          </a:xfrm>
          <a:prstGeom prst="rect">
            <a:avLst/>
          </a:prstGeom>
          <a:noFill/>
          <a:ln>
            <a:noFill/>
          </a:ln>
        </p:spPr>
        <p:txBody>
          <a:bodyPr vert="horz" wrap="none" lIns="90004" tIns="44997" rIns="90004" bIns="44997" anchor="b" anchorCtr="0" compatLnSpc="0">
            <a:noAutofit/>
          </a:bodyPr>
          <a:lstStyle/>
          <a:p>
            <a:pPr marL="0" marR="0" lvl="0" indent="0" algn="l"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5" name="Slide Number Placeholder 4"/>
          <p:cNvSpPr txBox="1">
            <a:spLocks noGrp="1"/>
          </p:cNvSpPr>
          <p:nvPr>
            <p:ph type="sldNum" sz="quarter" idx="3"/>
          </p:nvPr>
        </p:nvSpPr>
        <p:spPr>
          <a:xfrm>
            <a:off x="4399196" y="9555480"/>
            <a:ext cx="3372837" cy="502563"/>
          </a:xfrm>
          <a:prstGeom prst="rect">
            <a:avLst/>
          </a:prstGeom>
          <a:noFill/>
          <a:ln>
            <a:noFill/>
          </a:ln>
        </p:spPr>
        <p:txBody>
          <a:bodyPr vert="horz" wrap="none" lIns="90004" tIns="44997" rIns="90004" bIns="44997" anchor="b" anchorCtr="0" compatLnSpc="0">
            <a:noAutofit/>
          </a:bodyPr>
          <a:lstStyle/>
          <a:p>
            <a:pPr marL="0" marR="0" lvl="0" indent="0" algn="r"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fld id="{D971E5F1-923A-41DF-A326-464730339D0C}" type="slidenum">
              <a:t>‹#›</a:t>
            </a:fld>
            <a:endParaRPr lang="en-US" sz="1400" b="0" i="0" u="none" strike="noStrike" kern="1200" cap="none" spc="0" baseline="0">
              <a:solidFill>
                <a:srgbClr val="000000"/>
              </a:solidFill>
              <a:uFillTx/>
              <a:latin typeface="Arial" pitchFamily="18"/>
              <a:ea typeface="Microsoft YaHei" pitchFamily="2"/>
              <a:cs typeface="Mangal" pitchFamily="2"/>
            </a:endParaRPr>
          </a:p>
        </p:txBody>
      </p:sp>
    </p:spTree>
    <p:extLst>
      <p:ext uri="{BB962C8B-B14F-4D97-AF65-F5344CB8AC3E}">
        <p14:creationId xmlns:p14="http://schemas.microsoft.com/office/powerpoint/2010/main" val="20907805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a:xfrm>
            <a:off x="533396" y="763588"/>
            <a:ext cx="6705596" cy="3771899"/>
          </a:xfrm>
          <a:prstGeom prst="rect">
            <a:avLst/>
          </a:prstGeom>
          <a:noFill/>
          <a:ln>
            <a:noFill/>
            <a:prstDash val="solid"/>
          </a:ln>
        </p:spPr>
      </p:sp>
      <p:sp>
        <p:nvSpPr>
          <p:cNvPr id="3" name="Notes Placeholder 2"/>
          <p:cNvSpPr txBox="1">
            <a:spLocks noGrp="1"/>
          </p:cNvSpPr>
          <p:nvPr>
            <p:ph type="body" sz="quarter" idx="3"/>
          </p:nvPr>
        </p:nvSpPr>
        <p:spPr>
          <a:xfrm>
            <a:off x="777240" y="4777557"/>
            <a:ext cx="6217563" cy="4525923"/>
          </a:xfrm>
          <a:prstGeom prst="rect">
            <a:avLst/>
          </a:prstGeom>
          <a:noFill/>
          <a:ln>
            <a:noFill/>
          </a:ln>
        </p:spPr>
        <p:txBody>
          <a:bodyPr vert="horz" wrap="square" lIns="0" tIns="0" rIns="0" bIns="0" anchor="t" anchorCtr="0" compatLnSpc="1">
            <a:noAutofit/>
          </a:bodyPr>
          <a:lstStyle/>
          <a:p>
            <a:pPr lvl="0"/>
            <a:endParaRPr lang="en-US"/>
          </a:p>
        </p:txBody>
      </p:sp>
      <p:sp>
        <p:nvSpPr>
          <p:cNvPr id="4" name="Header Placeholder 3"/>
          <p:cNvSpPr txBox="1">
            <a:spLocks noGrp="1"/>
          </p:cNvSpPr>
          <p:nvPr>
            <p:ph type="hdr" sz="quarter"/>
          </p:nvPr>
        </p:nvSpPr>
        <p:spPr>
          <a:xfrm>
            <a:off x="0" y="0"/>
            <a:ext cx="3372837" cy="502563"/>
          </a:xfrm>
          <a:prstGeom prst="rect">
            <a:avLst/>
          </a:prstGeom>
          <a:noFill/>
          <a:ln>
            <a:noFill/>
          </a:ln>
        </p:spPr>
        <p:txBody>
          <a:bodyPr vert="horz" wrap="square" lIns="0" tIns="0" rIns="0" bIns="0" anchor="t" anchorCtr="0" compatLnSpc="1">
            <a:noAutofit/>
          </a:bodyPr>
          <a:lstStyle>
            <a:lvl1pPr marL="0" marR="0" lvl="0" indent="0" algn="l"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5" name="Date Placeholder 4"/>
          <p:cNvSpPr txBox="1">
            <a:spLocks noGrp="1"/>
          </p:cNvSpPr>
          <p:nvPr>
            <p:ph type="dt" idx="1"/>
          </p:nvPr>
        </p:nvSpPr>
        <p:spPr>
          <a:xfrm>
            <a:off x="4399196" y="0"/>
            <a:ext cx="3372837" cy="502563"/>
          </a:xfrm>
          <a:prstGeom prst="rect">
            <a:avLst/>
          </a:prstGeom>
          <a:noFill/>
          <a:ln>
            <a:noFill/>
          </a:ln>
        </p:spPr>
        <p:txBody>
          <a:bodyPr vert="horz" wrap="square" lIns="0" tIns="0" rIns="0" bIns="0" anchor="t" anchorCtr="0" compatLnSpc="1">
            <a:noAutofit/>
          </a:bodyPr>
          <a:lstStyle>
            <a:lvl1pPr marL="0" marR="0" lvl="0" indent="0" algn="r"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6" name="Footer Placeholder 5"/>
          <p:cNvSpPr txBox="1">
            <a:spLocks noGrp="1"/>
          </p:cNvSpPr>
          <p:nvPr>
            <p:ph type="ftr" sz="quarter" idx="4"/>
          </p:nvPr>
        </p:nvSpPr>
        <p:spPr>
          <a:xfrm>
            <a:off x="0" y="9555480"/>
            <a:ext cx="3372837" cy="502563"/>
          </a:xfrm>
          <a:prstGeom prst="rect">
            <a:avLst/>
          </a:prstGeom>
          <a:noFill/>
          <a:ln>
            <a:noFill/>
          </a:ln>
        </p:spPr>
        <p:txBody>
          <a:bodyPr vert="horz" wrap="square" lIns="0" tIns="0" rIns="0" bIns="0" anchor="b" anchorCtr="0" compatLnSpc="1">
            <a:noAutofit/>
          </a:bodyPr>
          <a:lstStyle>
            <a:lvl1pPr marL="0" marR="0" lvl="0" indent="0" algn="l"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7" name="Slide Number Placeholder 6"/>
          <p:cNvSpPr txBox="1">
            <a:spLocks noGrp="1"/>
          </p:cNvSpPr>
          <p:nvPr>
            <p:ph type="sldNum" sz="quarter" idx="5"/>
          </p:nvPr>
        </p:nvSpPr>
        <p:spPr>
          <a:xfrm>
            <a:off x="4399196" y="9555480"/>
            <a:ext cx="3372837" cy="502563"/>
          </a:xfrm>
          <a:prstGeom prst="rect">
            <a:avLst/>
          </a:prstGeom>
          <a:noFill/>
          <a:ln>
            <a:noFill/>
          </a:ln>
        </p:spPr>
        <p:txBody>
          <a:bodyPr vert="horz" wrap="square" lIns="0" tIns="0" rIns="0" bIns="0" anchor="b" anchorCtr="0" compatLnSpc="1">
            <a:noAutofit/>
          </a:bodyPr>
          <a:lstStyle>
            <a:lvl1pPr marL="0" marR="0" lvl="0" indent="0" algn="r"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fld id="{1F021F4E-B197-4692-8645-753E8A4C6DB3}" type="slidenum">
              <a:t>‹#›</a:t>
            </a:fld>
            <a:endParaRPr lang="en-US"/>
          </a:p>
        </p:txBody>
      </p:sp>
    </p:spTree>
    <p:extLst>
      <p:ext uri="{BB962C8B-B14F-4D97-AF65-F5344CB8AC3E}">
        <p14:creationId xmlns:p14="http://schemas.microsoft.com/office/powerpoint/2010/main" val="2407263623"/>
      </p:ext>
    </p:extLst>
  </p:cSld>
  <p:clrMap bg1="lt1" tx1="dk1" bg2="lt2" tx2="dk2" accent1="accent1" accent2="accent2" accent3="accent3" accent4="accent4" accent5="accent5" accent6="accent6" hlink="hlink" folHlink="folHlink"/>
  <p:notesStyle>
    <a:lvl1pPr marL="174933" marR="0" lvl="0" indent="-174933" defTabSz="914400" rtl="0" fontAlgn="auto" hangingPunct="0">
      <a:lnSpc>
        <a:spcPct val="100000"/>
      </a:lnSpc>
      <a:spcBef>
        <a:spcPts val="0"/>
      </a:spcBef>
      <a:spcAft>
        <a:spcPts val="0"/>
      </a:spcAft>
      <a:buNone/>
      <a:tabLst/>
      <a:defRPr lang="en-US" sz="1600" b="0" i="0" u="none" strike="noStrike" kern="1200" cap="none" spc="0" baseline="0">
        <a:solidFill>
          <a:srgbClr val="000000"/>
        </a:solidFill>
        <a:uFillTx/>
        <a:latin typeface="Arial" pitchFamily="18"/>
        <a:ea typeface="Microsoft YaHei" pitchFamily="2"/>
        <a:cs typeface="Mangal" pitchFamily="2"/>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12268933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18473054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8175312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txBox="1">
            <a:spLocks noGrp="1"/>
          </p:cNvSpPr>
          <p:nvPr>
            <p:ph type="ctrTitle"/>
          </p:nvPr>
        </p:nvSpPr>
        <p:spPr>
          <a:xfrm>
            <a:off x="685443" y="1597493"/>
            <a:ext cx="7773122" cy="1102793"/>
          </a:xfrm>
        </p:spPr>
        <p:txBody>
          <a:bodyPr/>
          <a:lstStyle>
            <a:lvl1pPr>
              <a:defRPr/>
            </a:lvl1pPr>
          </a:lstStyle>
          <a:p>
            <a:pPr lvl="0"/>
            <a:r>
              <a:rPr lang="en-US"/>
              <a:t>Click to edit Master title style</a:t>
            </a:r>
          </a:p>
        </p:txBody>
      </p:sp>
      <p:sp>
        <p:nvSpPr>
          <p:cNvPr id="3" name="Subtitle 2"/>
          <p:cNvSpPr txBox="1">
            <a:spLocks noGrp="1"/>
          </p:cNvSpPr>
          <p:nvPr>
            <p:ph type="subTitle" idx="1"/>
          </p:nvPr>
        </p:nvSpPr>
        <p:spPr>
          <a:xfrm>
            <a:off x="1372322" y="2914147"/>
            <a:ext cx="6400800" cy="1314495"/>
          </a:xfrm>
        </p:spPr>
        <p:txBody>
          <a:bodyPr anchorCtr="1"/>
          <a:lstStyle>
            <a:lvl1pPr marL="0" indent="0" algn="ctr">
              <a:buNone/>
              <a:defRPr>
                <a:solidFill>
                  <a:srgbClr val="898989"/>
                </a:solidFill>
              </a:defRPr>
            </a:lvl1pPr>
          </a:lstStyle>
          <a:p>
            <a:pPr lvl="0"/>
            <a:r>
              <a:rPr lang="en-US"/>
              <a:t>Click to edit Master subtitle style</a:t>
            </a:r>
          </a:p>
        </p:txBody>
      </p:sp>
    </p:spTree>
    <p:extLst>
      <p:ext uri="{BB962C8B-B14F-4D97-AF65-F5344CB8AC3E}">
        <p14:creationId xmlns:p14="http://schemas.microsoft.com/office/powerpoint/2010/main" val="40983446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Vertical Text Placeholder 2"/>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898364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txBox="1">
            <a:spLocks noGrp="1"/>
          </p:cNvSpPr>
          <p:nvPr>
            <p:ph type="title" orient="vert"/>
          </p:nvPr>
        </p:nvSpPr>
        <p:spPr>
          <a:xfrm>
            <a:off x="6641278" y="192261"/>
            <a:ext cx="1988637" cy="4502990"/>
          </a:xfrm>
        </p:spPr>
        <p:txBody>
          <a:bodyPr vert="eaVert"/>
          <a:lstStyle>
            <a:lvl1pPr>
              <a:defRPr/>
            </a:lvl1pPr>
          </a:lstStyle>
          <a:p>
            <a:pPr lvl="0"/>
            <a:r>
              <a:rPr lang="en-US"/>
              <a:t>Click to edit Master title style</a:t>
            </a:r>
          </a:p>
        </p:txBody>
      </p:sp>
      <p:sp>
        <p:nvSpPr>
          <p:cNvPr id="3" name="Vertical Text Placeholder 2"/>
          <p:cNvSpPr txBox="1">
            <a:spLocks noGrp="1"/>
          </p:cNvSpPr>
          <p:nvPr>
            <p:ph type="body" orient="vert" idx="1"/>
          </p:nvPr>
        </p:nvSpPr>
        <p:spPr>
          <a:xfrm>
            <a:off x="672477" y="192261"/>
            <a:ext cx="5830561" cy="4502990"/>
          </a:xfrm>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174580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Content Placeholder 2"/>
          <p:cNvSpPr txBox="1">
            <a:spLocks noGrp="1"/>
          </p:cNvSpPr>
          <p:nvPr>
            <p:ph idx="1"/>
          </p:nvPr>
        </p:nvSpPr>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070701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txBox="1">
            <a:spLocks noGrp="1"/>
          </p:cNvSpPr>
          <p:nvPr>
            <p:ph type="title"/>
          </p:nvPr>
        </p:nvSpPr>
        <p:spPr>
          <a:xfrm>
            <a:off x="722878" y="3305144"/>
            <a:ext cx="7771677" cy="1021787"/>
          </a:xfrm>
        </p:spPr>
        <p:txBody>
          <a:bodyPr anchor="t"/>
          <a:lstStyle>
            <a:lvl1pPr>
              <a:defRPr sz="3200" cap="all"/>
            </a:lvl1pPr>
          </a:lstStyle>
          <a:p>
            <a:pPr lvl="0"/>
            <a:r>
              <a:rPr lang="en-US"/>
              <a:t>Click to edit Master title style</a:t>
            </a:r>
          </a:p>
        </p:txBody>
      </p:sp>
      <p:sp>
        <p:nvSpPr>
          <p:cNvPr id="3" name="Text Placeholder 2"/>
          <p:cNvSpPr txBox="1">
            <a:spLocks noGrp="1"/>
          </p:cNvSpPr>
          <p:nvPr>
            <p:ph type="body" idx="1"/>
          </p:nvPr>
        </p:nvSpPr>
        <p:spPr>
          <a:xfrm>
            <a:off x="722878" y="2179673"/>
            <a:ext cx="7771677" cy="1125480"/>
          </a:xfrm>
        </p:spPr>
        <p:txBody>
          <a:bodyPr anchor="b"/>
          <a:lstStyle>
            <a:lvl1pPr marL="0" indent="0">
              <a:buNone/>
              <a:defRPr sz="1600">
                <a:solidFill>
                  <a:srgbClr val="898989"/>
                </a:solidFill>
              </a:defRPr>
            </a:lvl1pPr>
          </a:lstStyle>
          <a:p>
            <a:pPr lvl="0"/>
            <a:r>
              <a:rPr lang="en-US"/>
              <a:t>Click to edit Master text styles</a:t>
            </a:r>
          </a:p>
        </p:txBody>
      </p:sp>
    </p:spTree>
    <p:extLst>
      <p:ext uri="{BB962C8B-B14F-4D97-AF65-F5344CB8AC3E}">
        <p14:creationId xmlns:p14="http://schemas.microsoft.com/office/powerpoint/2010/main" val="13482139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Content Placeholder 2"/>
          <p:cNvSpPr txBox="1">
            <a:spLocks noGrp="1"/>
          </p:cNvSpPr>
          <p:nvPr>
            <p:ph idx="1"/>
          </p:nvPr>
        </p:nvSpPr>
        <p:spPr>
          <a:xfrm>
            <a:off x="672477" y="1336102"/>
            <a:ext cx="3909599" cy="3359148"/>
          </a:xfrm>
        </p:spPr>
        <p:txBody>
          <a:bodyPr/>
          <a:lstStyle>
            <a:lvl1pPr>
              <a:defRPr sz="2300"/>
            </a:lvl1pPr>
            <a:lvl2pPr>
              <a:defRPr sz="1900"/>
            </a:lvl2pPr>
            <a:lvl3pPr>
              <a:defRPr sz="1600"/>
            </a:lvl3pPr>
            <a:lvl4pPr>
              <a:defRPr sz="1500"/>
            </a:lvl4pPr>
            <a:lvl5pPr>
              <a:defRPr sz="15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txBox="1">
            <a:spLocks noGrp="1"/>
          </p:cNvSpPr>
          <p:nvPr>
            <p:ph idx="2"/>
          </p:nvPr>
        </p:nvSpPr>
        <p:spPr>
          <a:xfrm>
            <a:off x="4720324" y="1336102"/>
            <a:ext cx="3909599" cy="3359148"/>
          </a:xfrm>
        </p:spPr>
        <p:txBody>
          <a:bodyPr/>
          <a:lstStyle>
            <a:lvl1pPr>
              <a:defRPr sz="2300"/>
            </a:lvl1pPr>
            <a:lvl2pPr>
              <a:defRPr sz="1900"/>
            </a:lvl2pPr>
            <a:lvl3pPr>
              <a:defRPr sz="1600"/>
            </a:lvl3pPr>
            <a:lvl4pPr>
              <a:defRPr sz="1500"/>
            </a:lvl4pPr>
            <a:lvl5pPr>
              <a:defRPr sz="15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921156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txBox="1">
            <a:spLocks noGrp="1"/>
          </p:cNvSpPr>
          <p:nvPr>
            <p:ph type="title"/>
          </p:nvPr>
        </p:nvSpPr>
        <p:spPr>
          <a:xfrm>
            <a:off x="457922" y="206297"/>
            <a:ext cx="8229600" cy="856527"/>
          </a:xfrm>
        </p:spPr>
        <p:txBody>
          <a:bodyPr/>
          <a:lstStyle>
            <a:lvl1pPr>
              <a:defRPr/>
            </a:lvl1pPr>
          </a:lstStyle>
          <a:p>
            <a:pPr lvl="0"/>
            <a:r>
              <a:rPr lang="en-US"/>
              <a:t>Click to edit Master title style</a:t>
            </a:r>
          </a:p>
        </p:txBody>
      </p:sp>
      <p:sp>
        <p:nvSpPr>
          <p:cNvPr id="3" name="Text Placeholder 2"/>
          <p:cNvSpPr txBox="1">
            <a:spLocks noGrp="1"/>
          </p:cNvSpPr>
          <p:nvPr>
            <p:ph type="body" idx="1"/>
          </p:nvPr>
        </p:nvSpPr>
        <p:spPr>
          <a:xfrm>
            <a:off x="457922" y="1151403"/>
            <a:ext cx="4039197" cy="479566"/>
          </a:xfrm>
        </p:spPr>
        <p:txBody>
          <a:bodyPr anchor="b"/>
          <a:lstStyle>
            <a:lvl1pPr marL="0" indent="0">
              <a:buNone/>
              <a:defRPr sz="1900" b="1"/>
            </a:lvl1pPr>
          </a:lstStyle>
          <a:p>
            <a:pPr lvl="0"/>
            <a:r>
              <a:rPr lang="en-US"/>
              <a:t>Click to edit Master text styles</a:t>
            </a:r>
          </a:p>
        </p:txBody>
      </p:sp>
      <p:sp>
        <p:nvSpPr>
          <p:cNvPr id="4" name="Content Placeholder 3"/>
          <p:cNvSpPr txBox="1">
            <a:spLocks noGrp="1"/>
          </p:cNvSpPr>
          <p:nvPr>
            <p:ph idx="2"/>
          </p:nvPr>
        </p:nvSpPr>
        <p:spPr>
          <a:xfrm>
            <a:off x="457922" y="1630969"/>
            <a:ext cx="4039197" cy="2963826"/>
          </a:xfrm>
        </p:spPr>
        <p:txBody>
          <a:bodyPr/>
          <a:lstStyle>
            <a:lvl1pPr>
              <a:defRPr sz="1900"/>
            </a:lvl1pPr>
            <a:lvl2pPr>
              <a:defRPr sz="1600"/>
            </a:lvl2pPr>
            <a:lvl3pPr>
              <a:defRPr sz="1500"/>
            </a:lvl3pPr>
            <a:lvl4pPr>
              <a:defRPr sz="1300"/>
            </a:lvl4pPr>
            <a:lvl5pPr>
              <a:defRPr sz="13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txBox="1">
            <a:spLocks noGrp="1"/>
          </p:cNvSpPr>
          <p:nvPr>
            <p:ph type="body" idx="3"/>
          </p:nvPr>
        </p:nvSpPr>
        <p:spPr>
          <a:xfrm>
            <a:off x="4645444" y="1151403"/>
            <a:ext cx="4042077" cy="479566"/>
          </a:xfrm>
        </p:spPr>
        <p:txBody>
          <a:bodyPr anchor="b"/>
          <a:lstStyle>
            <a:lvl1pPr marL="0" indent="0">
              <a:buNone/>
              <a:defRPr sz="1900" b="1"/>
            </a:lvl1pPr>
          </a:lstStyle>
          <a:p>
            <a:pPr lvl="0"/>
            <a:r>
              <a:rPr lang="en-US"/>
              <a:t>Click to edit Master text styles</a:t>
            </a:r>
          </a:p>
        </p:txBody>
      </p:sp>
      <p:sp>
        <p:nvSpPr>
          <p:cNvPr id="6" name="Content Placeholder 5"/>
          <p:cNvSpPr txBox="1">
            <a:spLocks noGrp="1"/>
          </p:cNvSpPr>
          <p:nvPr>
            <p:ph idx="4"/>
          </p:nvPr>
        </p:nvSpPr>
        <p:spPr>
          <a:xfrm>
            <a:off x="4645444" y="1630969"/>
            <a:ext cx="4042077" cy="2963826"/>
          </a:xfrm>
        </p:spPr>
        <p:txBody>
          <a:bodyPr/>
          <a:lstStyle>
            <a:lvl1pPr>
              <a:defRPr sz="1900"/>
            </a:lvl1pPr>
            <a:lvl2pPr>
              <a:defRPr sz="1600"/>
            </a:lvl2pPr>
            <a:lvl3pPr>
              <a:defRPr sz="1500"/>
            </a:lvl3pPr>
            <a:lvl4pPr>
              <a:defRPr sz="1300"/>
            </a:lvl4pPr>
            <a:lvl5pPr>
              <a:defRPr sz="13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031879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Tree>
    <p:extLst>
      <p:ext uri="{BB962C8B-B14F-4D97-AF65-F5344CB8AC3E}">
        <p14:creationId xmlns:p14="http://schemas.microsoft.com/office/powerpoint/2010/main" val="5935441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63226315"/>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457922" y="205218"/>
            <a:ext cx="3008156" cy="870572"/>
          </a:xfrm>
        </p:spPr>
        <p:txBody>
          <a:bodyPr anchor="b"/>
          <a:lstStyle>
            <a:lvl1pPr>
              <a:defRPr sz="1600"/>
            </a:lvl1pPr>
          </a:lstStyle>
          <a:p>
            <a:pPr lvl="0"/>
            <a:r>
              <a:rPr lang="en-US"/>
              <a:t>Click to edit Master title style</a:t>
            </a:r>
          </a:p>
        </p:txBody>
      </p:sp>
      <p:sp>
        <p:nvSpPr>
          <p:cNvPr id="3" name="Content Placeholder 2"/>
          <p:cNvSpPr txBox="1">
            <a:spLocks noGrp="1"/>
          </p:cNvSpPr>
          <p:nvPr>
            <p:ph idx="1"/>
          </p:nvPr>
        </p:nvSpPr>
        <p:spPr>
          <a:xfrm>
            <a:off x="3575523" y="205218"/>
            <a:ext cx="5111998" cy="4389577"/>
          </a:xfrm>
        </p:spPr>
        <p:txBody>
          <a:bodyPr/>
          <a:lstStyle>
            <a:lvl1pPr>
              <a:defRPr sz="2600"/>
            </a:lvl1pPr>
            <a:lvl2pPr>
              <a:defRPr sz="2300"/>
            </a:lvl2pPr>
            <a:lvl3pPr>
              <a:defRPr sz="19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txBox="1">
            <a:spLocks noGrp="1"/>
          </p:cNvSpPr>
          <p:nvPr>
            <p:ph type="body" idx="2"/>
          </p:nvPr>
        </p:nvSpPr>
        <p:spPr>
          <a:xfrm>
            <a:off x="457922" y="1075791"/>
            <a:ext cx="3008156" cy="3519013"/>
          </a:xfrm>
        </p:spPr>
        <p:txBody>
          <a:bodyPr/>
          <a:lstStyle>
            <a:lvl1pPr marL="0" indent="0">
              <a:buNone/>
              <a:defRPr sz="1100"/>
            </a:lvl1pPr>
          </a:lstStyle>
          <a:p>
            <a:pPr lvl="0"/>
            <a:r>
              <a:rPr lang="en-US"/>
              <a:t>Click to edit Master text styles</a:t>
            </a:r>
          </a:p>
        </p:txBody>
      </p:sp>
    </p:spTree>
    <p:extLst>
      <p:ext uri="{BB962C8B-B14F-4D97-AF65-F5344CB8AC3E}">
        <p14:creationId xmlns:p14="http://schemas.microsoft.com/office/powerpoint/2010/main" val="21308410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1792800" y="3600020"/>
            <a:ext cx="5486400" cy="425561"/>
          </a:xfrm>
        </p:spPr>
        <p:txBody>
          <a:bodyPr anchor="b"/>
          <a:lstStyle>
            <a:lvl1pPr>
              <a:defRPr sz="1600"/>
            </a:lvl1pPr>
          </a:lstStyle>
          <a:p>
            <a:pPr lvl="0"/>
            <a:r>
              <a:rPr lang="en-US"/>
              <a:t>Click to edit Master title style</a:t>
            </a:r>
          </a:p>
        </p:txBody>
      </p:sp>
      <p:sp>
        <p:nvSpPr>
          <p:cNvPr id="3" name="Picture Placeholder 2"/>
          <p:cNvSpPr txBox="1">
            <a:spLocks noGrp="1"/>
          </p:cNvSpPr>
          <p:nvPr>
            <p:ph type="pic" idx="1"/>
          </p:nvPr>
        </p:nvSpPr>
        <p:spPr>
          <a:xfrm>
            <a:off x="1792800" y="459047"/>
            <a:ext cx="5486400" cy="3086959"/>
          </a:xfrm>
        </p:spPr>
        <p:txBody>
          <a:bodyPr/>
          <a:lstStyle>
            <a:lvl1pPr marL="0" indent="0">
              <a:buNone/>
              <a:defRPr sz="2600"/>
            </a:lvl1pPr>
          </a:lstStyle>
          <a:p>
            <a:pPr lvl="0"/>
            <a:endParaRPr lang="en-US"/>
          </a:p>
        </p:txBody>
      </p:sp>
      <p:sp>
        <p:nvSpPr>
          <p:cNvPr id="4" name="Text Placeholder 3"/>
          <p:cNvSpPr txBox="1">
            <a:spLocks noGrp="1"/>
          </p:cNvSpPr>
          <p:nvPr>
            <p:ph type="body" idx="2"/>
          </p:nvPr>
        </p:nvSpPr>
        <p:spPr>
          <a:xfrm>
            <a:off x="1792800" y="4025581"/>
            <a:ext cx="5486400" cy="603787"/>
          </a:xfrm>
        </p:spPr>
        <p:txBody>
          <a:bodyPr/>
          <a:lstStyle>
            <a:lvl1pPr marL="0" indent="0">
              <a:buNone/>
              <a:defRPr sz="1100"/>
            </a:lvl1pPr>
          </a:lstStyle>
          <a:p>
            <a:pPr lvl="0"/>
            <a:r>
              <a:rPr lang="en-US"/>
              <a:t>Click to edit Master text styles</a:t>
            </a:r>
          </a:p>
        </p:txBody>
      </p:sp>
    </p:spTree>
    <p:extLst>
      <p:ext uri="{BB962C8B-B14F-4D97-AF65-F5344CB8AC3E}">
        <p14:creationId xmlns:p14="http://schemas.microsoft.com/office/powerpoint/2010/main" val="26994001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3366"/>
        </a:solidFill>
        <a:effectLst/>
      </p:bgPr>
    </p:bg>
    <p:spTree>
      <p:nvGrpSpPr>
        <p:cNvPr id="1" name=""/>
        <p:cNvGrpSpPr/>
        <p:nvPr/>
      </p:nvGrpSpPr>
      <p:grpSpPr>
        <a:xfrm>
          <a:off x="0" y="0"/>
          <a:ext cx="0" cy="0"/>
          <a:chOff x="0" y="0"/>
          <a:chExt cx="0" cy="0"/>
        </a:xfrm>
      </p:grpSpPr>
      <p:sp>
        <p:nvSpPr>
          <p:cNvPr id="2" name="Title Placeholder 1"/>
          <p:cNvSpPr txBox="1">
            <a:spLocks noGrp="1"/>
          </p:cNvSpPr>
          <p:nvPr>
            <p:ph type="title"/>
          </p:nvPr>
        </p:nvSpPr>
        <p:spPr>
          <a:xfrm>
            <a:off x="672038" y="192033"/>
            <a:ext cx="7808491" cy="858996"/>
          </a:xfrm>
          <a:prstGeom prst="rect">
            <a:avLst/>
          </a:prstGeom>
          <a:noFill/>
          <a:ln>
            <a:noFill/>
          </a:ln>
        </p:spPr>
        <p:txBody>
          <a:bodyPr vert="horz" wrap="square" lIns="0" tIns="0" rIns="0" bIns="0" anchor="ctr" anchorCtr="0" compatLnSpc="1">
            <a:noAutofit/>
          </a:bodyPr>
          <a:lstStyle/>
          <a:p>
            <a:pPr lvl="0"/>
            <a:endParaRPr lang="en-US"/>
          </a:p>
        </p:txBody>
      </p:sp>
      <p:sp>
        <p:nvSpPr>
          <p:cNvPr id="3" name="Text Placeholder 2"/>
          <p:cNvSpPr txBox="1">
            <a:spLocks noGrp="1"/>
          </p:cNvSpPr>
          <p:nvPr>
            <p:ph type="body" idx="1"/>
          </p:nvPr>
        </p:nvSpPr>
        <p:spPr>
          <a:xfrm>
            <a:off x="672038" y="1335654"/>
            <a:ext cx="7957721" cy="3359341"/>
          </a:xfrm>
          <a:prstGeom prst="rect">
            <a:avLst/>
          </a:prstGeom>
          <a:noFill/>
          <a:ln>
            <a:noFill/>
          </a:ln>
        </p:spPr>
        <p:txBody>
          <a:bodyPr vert="horz" wrap="square" lIns="0" tIns="0" rIns="0" bIns="0" anchor="t" anchorCtr="0" compatLnSpc="1">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p:cNvSpPr/>
          <p:nvPr/>
        </p:nvSpPr>
        <p:spPr>
          <a:xfrm>
            <a:off x="657673" y="4815010"/>
            <a:ext cx="8486089" cy="65891"/>
          </a:xfrm>
          <a:prstGeom prst="rect">
            <a:avLst/>
          </a:prstGeom>
          <a:solidFill>
            <a:srgbClr val="FF9966"/>
          </a:solidFill>
          <a:ln>
            <a:noFill/>
            <a:prstDash val="solid"/>
          </a:ln>
        </p:spPr>
        <p:txBody>
          <a:bodyPr vert="horz" wrap="none" lIns="72886" tIns="36447" rIns="72886" bIns="36447" anchor="ctr" anchorCtr="1" compatLnSpc="0">
            <a:noAutofit/>
          </a:bodyPr>
          <a:lstStyle/>
          <a:p>
            <a:pPr marL="0" marR="0" lvl="0" indent="0" algn="l" defTabSz="740572"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en-US" sz="1500" b="0" i="0" u="none" strike="noStrike" kern="1200" cap="none" spc="0" baseline="0">
              <a:solidFill>
                <a:srgbClr val="000000"/>
              </a:solidFill>
              <a:uFillTx/>
              <a:latin typeface="Arial" pitchFamily="18"/>
              <a:ea typeface="Microsoft YaHei" pitchFamily="2"/>
              <a:cs typeface="Mangal" pitchFamily="2"/>
            </a:endParaRPr>
          </a:p>
        </p:txBody>
      </p:sp>
      <p:sp>
        <p:nvSpPr>
          <p:cNvPr id="5" name="Rectangle 4"/>
          <p:cNvSpPr/>
          <p:nvPr/>
        </p:nvSpPr>
        <p:spPr>
          <a:xfrm>
            <a:off x="1803215" y="4959522"/>
            <a:ext cx="7340547" cy="65891"/>
          </a:xfrm>
          <a:prstGeom prst="rect">
            <a:avLst/>
          </a:prstGeom>
          <a:solidFill>
            <a:srgbClr val="FF9966"/>
          </a:solidFill>
          <a:ln>
            <a:noFill/>
            <a:prstDash val="solid"/>
          </a:ln>
        </p:spPr>
        <p:txBody>
          <a:bodyPr vert="horz" wrap="none" lIns="72886" tIns="36447" rIns="72886" bIns="36447" anchor="ctr" anchorCtr="1" compatLnSpc="0">
            <a:noAutofit/>
          </a:bodyPr>
          <a:lstStyle/>
          <a:p>
            <a:pPr marL="0" marR="0" lvl="0" indent="0" algn="l" defTabSz="740572"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en-US" sz="1500" b="0" i="0" u="none" strike="noStrike" kern="1200" cap="none" spc="0" baseline="0">
              <a:solidFill>
                <a:srgbClr val="000000"/>
              </a:solidFill>
              <a:uFillTx/>
              <a:latin typeface="Arial" pitchFamily="18"/>
              <a:ea typeface="Microsoft YaHei" pitchFamily="2"/>
              <a:cs typeface="Mangal" pitchFamily="2"/>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0" marR="0" lvl="0" indent="0" algn="l" defTabSz="914400" rtl="0" fontAlgn="auto" hangingPunct="0">
        <a:lnSpc>
          <a:spcPct val="100000"/>
        </a:lnSpc>
        <a:spcBef>
          <a:spcPts val="0"/>
        </a:spcBef>
        <a:spcAft>
          <a:spcPts val="0"/>
        </a:spcAft>
        <a:buClr>
          <a:srgbClr val="000000"/>
        </a:buClr>
        <a:buSzPct val="45000"/>
        <a:buFont typeface="StarSymbol"/>
        <a:buChar char=""/>
        <a:tabLst/>
        <a:defRPr lang="en-US" sz="1800" b="1" i="1" u="none" strike="noStrike" kern="0" cap="none" spc="0" baseline="0">
          <a:solidFill>
            <a:srgbClr val="FF9966"/>
          </a:solidFill>
          <a:uFillTx/>
          <a:latin typeface="Albany" pitchFamily="34"/>
          <a:ea typeface="Arial Unicode MS" pitchFamily="2"/>
          <a:cs typeface="Tahoma" pitchFamily="2"/>
        </a:defRPr>
      </a:lvl1pPr>
    </p:titleStyle>
    <p:bodyStyle>
      <a:lvl1pPr marL="431999" marR="0" lvl="0" indent="-323999" algn="l" defTabSz="914400" rtl="0" fontAlgn="auto" hangingPunct="0">
        <a:lnSpc>
          <a:spcPct val="100000"/>
        </a:lnSpc>
        <a:spcBef>
          <a:spcPts val="0"/>
        </a:spcBef>
        <a:spcAft>
          <a:spcPts val="0"/>
        </a:spcAft>
        <a:buClr>
          <a:srgbClr val="E6E6E6"/>
        </a:buClr>
        <a:buSzPct val="45000"/>
        <a:buFont typeface="StarSymbol"/>
        <a:buChar char="●"/>
        <a:tabLst/>
        <a:defRPr lang="en-US" sz="2400" b="0" i="0" u="none" strike="noStrike" kern="0" cap="none" spc="0" baseline="0">
          <a:solidFill>
            <a:srgbClr val="E6E6E6"/>
          </a:solidFill>
          <a:uFillTx/>
          <a:latin typeface="Thorndale" pitchFamily="18"/>
          <a:ea typeface="Arial Unicode MS" pitchFamily="2"/>
          <a:cs typeface="Tahoma" pitchFamily="2"/>
        </a:defRPr>
      </a:lvl1pPr>
      <a:lvl2pPr marL="863998" marR="0" lvl="1" indent="-287999" algn="l" defTabSz="914400" rtl="0" fontAlgn="auto" hangingPunct="1">
        <a:lnSpc>
          <a:spcPct val="100000"/>
        </a:lnSpc>
        <a:spcBef>
          <a:spcPts val="0"/>
        </a:spcBef>
        <a:spcAft>
          <a:spcPts val="0"/>
        </a:spcAft>
        <a:buClr>
          <a:srgbClr val="E6E6E6"/>
        </a:buClr>
        <a:buSzPct val="75000"/>
        <a:buFont typeface="StarSymbol"/>
        <a:buChar char="–"/>
        <a:tabLst/>
        <a:defRPr lang="en-US" sz="2800" b="0" i="0" u="none" strike="noStrike" kern="0" cap="none" spc="0" baseline="0">
          <a:solidFill>
            <a:srgbClr val="E6E6E6"/>
          </a:solidFill>
          <a:uFillTx/>
          <a:latin typeface="Thorndale" pitchFamily="18"/>
          <a:ea typeface="Arial Unicode MS" pitchFamily="2"/>
          <a:cs typeface="Tahoma" pitchFamily="2"/>
        </a:defRPr>
      </a:lvl2pPr>
      <a:lvl3pPr marL="1295997" marR="0" lvl="2" indent="-215999" algn="l" defTabSz="914400" rtl="0" fontAlgn="auto" hangingPunct="1">
        <a:lnSpc>
          <a:spcPct val="100000"/>
        </a:lnSpc>
        <a:spcBef>
          <a:spcPts val="0"/>
        </a:spcBef>
        <a:spcAft>
          <a:spcPts val="0"/>
        </a:spcAft>
        <a:buClr>
          <a:srgbClr val="E6E6E6"/>
        </a:buClr>
        <a:buSzPct val="45000"/>
        <a:buFont typeface="StarSymbol"/>
        <a:buChar char="●"/>
        <a:tabLst/>
        <a:defRPr lang="en-US" sz="2400" b="0" i="0" u="none" strike="noStrike" kern="0" cap="none" spc="0" baseline="0">
          <a:solidFill>
            <a:srgbClr val="E6E6E6"/>
          </a:solidFill>
          <a:uFillTx/>
          <a:latin typeface="Thorndale" pitchFamily="18"/>
          <a:ea typeface="Arial Unicode MS" pitchFamily="2"/>
          <a:cs typeface="Tahoma" pitchFamily="2"/>
        </a:defRPr>
      </a:lvl3pPr>
      <a:lvl4pPr marL="1727996" marR="0" lvl="3" indent="-215999" algn="l" defTabSz="914400" rtl="0" fontAlgn="auto" hangingPunct="1">
        <a:lnSpc>
          <a:spcPct val="100000"/>
        </a:lnSpc>
        <a:spcBef>
          <a:spcPts val="0"/>
        </a:spcBef>
        <a:spcAft>
          <a:spcPts val="0"/>
        </a:spcAft>
        <a:buClr>
          <a:srgbClr val="E6E6E6"/>
        </a:buClr>
        <a:buSzPct val="75000"/>
        <a:buFont typeface="StarSymbol"/>
        <a:buChar char="–"/>
        <a:tabLst/>
        <a:defRPr lang="en-US" sz="2000" b="0" i="0" u="none" strike="noStrike" kern="0" cap="none" spc="0" baseline="0">
          <a:solidFill>
            <a:srgbClr val="E6E6E6"/>
          </a:solidFill>
          <a:uFillTx/>
          <a:latin typeface="Thorndale" pitchFamily="18"/>
          <a:ea typeface="Arial Unicode MS" pitchFamily="2"/>
          <a:cs typeface="Tahoma" pitchFamily="2"/>
        </a:defRPr>
      </a:lvl4pPr>
      <a:lvl5pPr marL="2159995" marR="0" lvl="4" indent="-215999" algn="l" defTabSz="914400" rtl="0" fontAlgn="auto" hangingPunct="1">
        <a:lnSpc>
          <a:spcPct val="100000"/>
        </a:lnSpc>
        <a:spcBef>
          <a:spcPts val="0"/>
        </a:spcBef>
        <a:spcAft>
          <a:spcPts val="0"/>
        </a:spcAft>
        <a:buClr>
          <a:srgbClr val="E6E6E6"/>
        </a:buClr>
        <a:buSzPct val="45000"/>
        <a:buFont typeface="StarSymbol"/>
        <a:buChar char="●"/>
        <a:tabLst/>
        <a:defRPr lang="en-US" sz="2000" b="0" i="0" u="none" strike="noStrike" kern="0" cap="none" spc="0" baseline="0">
          <a:solidFill>
            <a:srgbClr val="E6E6E6"/>
          </a:solidFill>
          <a:uFillTx/>
          <a:latin typeface="Thorndale" pitchFamily="18"/>
          <a:ea typeface="Arial Unicode MS" pitchFamily="2"/>
          <a:cs typeface="Tahoma" pitchFamily="2"/>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40B4DC7-9AB5-4F22-8C0D-E5C90D012B3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144001" cy="5143500"/>
          </a:xfrm>
          <a:prstGeom prst="rect">
            <a:avLst/>
          </a:prstGeom>
        </p:spPr>
      </p:pic>
      <p:sp>
        <p:nvSpPr>
          <p:cNvPr id="9" name="TextBox 8">
            <a:extLst>
              <a:ext uri="{FF2B5EF4-FFF2-40B4-BE49-F238E27FC236}">
                <a16:creationId xmlns:a16="http://schemas.microsoft.com/office/drawing/2014/main" id="{34BED13A-CA92-439E-9BDD-30753EC0D4D2}"/>
              </a:ext>
            </a:extLst>
          </p:cNvPr>
          <p:cNvSpPr txBox="1"/>
          <p:nvPr/>
        </p:nvSpPr>
        <p:spPr>
          <a:xfrm>
            <a:off x="1699327" y="3107344"/>
            <a:ext cx="6716390" cy="523220"/>
          </a:xfrm>
          <a:prstGeom prst="rect">
            <a:avLst/>
          </a:prstGeom>
          <a:noFill/>
        </p:spPr>
        <p:txBody>
          <a:bodyPr wrap="square">
            <a:spAutoFit/>
          </a:bodyPr>
          <a:lstStyle/>
          <a:p>
            <a:pPr algn="ctr"/>
            <a:r>
              <a:rPr lang="en-US" sz="2800" b="1" i="0" dirty="0">
                <a:solidFill>
                  <a:srgbClr val="FFFF00"/>
                </a:solidFill>
                <a:effectLst/>
                <a:latin typeface="Arial" panose="020B0604020202020204" pitchFamily="34" charset="0"/>
              </a:rPr>
              <a:t>THỨ BẢY TUẦN </a:t>
            </a:r>
            <a:r>
              <a:rPr lang="en-US" sz="2800" b="1" dirty="0">
                <a:solidFill>
                  <a:srgbClr val="FFFF00"/>
                </a:solidFill>
                <a:latin typeface="Arial" panose="020B0604020202020204" pitchFamily="34" charset="0"/>
              </a:rPr>
              <a:t>XIV </a:t>
            </a:r>
            <a:r>
              <a:rPr lang="en-US" sz="2800" b="1" i="0" dirty="0">
                <a:solidFill>
                  <a:srgbClr val="FFFF00"/>
                </a:solidFill>
                <a:effectLst/>
                <a:latin typeface="Arial" panose="020B0604020202020204" pitchFamily="34" charset="0"/>
              </a:rPr>
              <a:t>THƯỜNG NIÊN A</a:t>
            </a:r>
            <a:endParaRPr lang="en-US" sz="2800" b="1" dirty="0">
              <a:solidFill>
                <a:srgbClr val="FFFF00"/>
              </a:solidFill>
            </a:endParaRPr>
          </a:p>
        </p:txBody>
      </p:sp>
      <p:pic>
        <p:nvPicPr>
          <p:cNvPr id="10" name="Picture 9">
            <a:extLst>
              <a:ext uri="{FF2B5EF4-FFF2-40B4-BE49-F238E27FC236}">
                <a16:creationId xmlns:a16="http://schemas.microsoft.com/office/drawing/2014/main" id="{0BFB3288-21A9-45CE-B9CD-5C565A1677C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2167" y="420512"/>
            <a:ext cx="1051964" cy="1051964"/>
          </a:xfrm>
          <a:prstGeom prst="rect">
            <a:avLst/>
          </a:prstGeom>
        </p:spPr>
      </p:pic>
    </p:spTree>
    <p:extLst>
      <p:ext uri="{BB962C8B-B14F-4D97-AF65-F5344CB8AC3E}">
        <p14:creationId xmlns:p14="http://schemas.microsoft.com/office/powerpoint/2010/main" val="27386624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40B4DC7-9AB5-4F22-8C0D-E5C90D012B3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144001" cy="5143500"/>
          </a:xfrm>
          <a:prstGeom prst="rect">
            <a:avLst/>
          </a:prstGeom>
        </p:spPr>
      </p:pic>
      <p:sp>
        <p:nvSpPr>
          <p:cNvPr id="9" name="TextBox 8">
            <a:extLst>
              <a:ext uri="{FF2B5EF4-FFF2-40B4-BE49-F238E27FC236}">
                <a16:creationId xmlns:a16="http://schemas.microsoft.com/office/drawing/2014/main" id="{34BED13A-CA92-439E-9BDD-30753EC0D4D2}"/>
              </a:ext>
            </a:extLst>
          </p:cNvPr>
          <p:cNvSpPr txBox="1"/>
          <p:nvPr/>
        </p:nvSpPr>
        <p:spPr>
          <a:xfrm>
            <a:off x="1699327" y="3107344"/>
            <a:ext cx="6716390" cy="523220"/>
          </a:xfrm>
          <a:prstGeom prst="rect">
            <a:avLst/>
          </a:prstGeom>
          <a:noFill/>
        </p:spPr>
        <p:txBody>
          <a:bodyPr wrap="square">
            <a:spAutoFit/>
          </a:bodyPr>
          <a:lstStyle/>
          <a:p>
            <a:pPr algn="ctr"/>
            <a:r>
              <a:rPr lang="en-US" sz="2800" b="1" i="0" dirty="0">
                <a:solidFill>
                  <a:srgbClr val="FFFF00"/>
                </a:solidFill>
                <a:effectLst/>
                <a:latin typeface="Arial" panose="020B0604020202020204" pitchFamily="34" charset="0"/>
              </a:rPr>
              <a:t>THỨ BẢY TUẦN </a:t>
            </a:r>
            <a:r>
              <a:rPr lang="en-US" sz="2800" b="1" dirty="0">
                <a:solidFill>
                  <a:srgbClr val="FFFF00"/>
                </a:solidFill>
                <a:latin typeface="Arial" panose="020B0604020202020204" pitchFamily="34" charset="0"/>
              </a:rPr>
              <a:t>XIV </a:t>
            </a:r>
            <a:r>
              <a:rPr lang="en-US" sz="2800" b="1" i="0" dirty="0">
                <a:solidFill>
                  <a:srgbClr val="FFFF00"/>
                </a:solidFill>
                <a:effectLst/>
                <a:latin typeface="Arial" panose="020B0604020202020204" pitchFamily="34" charset="0"/>
              </a:rPr>
              <a:t>THƯỜNG NIÊN A</a:t>
            </a:r>
            <a:endParaRPr lang="en-US" sz="2800" b="1" dirty="0">
              <a:solidFill>
                <a:srgbClr val="FFFF00"/>
              </a:solidFill>
            </a:endParaRPr>
          </a:p>
        </p:txBody>
      </p:sp>
      <p:pic>
        <p:nvPicPr>
          <p:cNvPr id="10" name="Picture 9">
            <a:extLst>
              <a:ext uri="{FF2B5EF4-FFF2-40B4-BE49-F238E27FC236}">
                <a16:creationId xmlns:a16="http://schemas.microsoft.com/office/drawing/2014/main" id="{0BFB3288-21A9-45CE-B9CD-5C565A1677C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2167" y="420512"/>
            <a:ext cx="1051964" cy="1051964"/>
          </a:xfrm>
          <a:prstGeom prst="rect">
            <a:avLst/>
          </a:prstGeom>
        </p:spPr>
      </p:pic>
    </p:spTree>
    <p:extLst>
      <p:ext uri="{BB962C8B-B14F-4D97-AF65-F5344CB8AC3E}">
        <p14:creationId xmlns:p14="http://schemas.microsoft.com/office/powerpoint/2010/main" val="4616609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2">
    <p:spTree>
      <p:nvGrpSpPr>
        <p:cNvPr id="1" name=""/>
        <p:cNvGrpSpPr/>
        <p:nvPr/>
      </p:nvGrpSpPr>
      <p:grpSpPr>
        <a:xfrm>
          <a:off x="0" y="0"/>
          <a:ext cx="0" cy="0"/>
          <a:chOff x="0" y="0"/>
          <a:chExt cx="0" cy="0"/>
        </a:xfrm>
      </p:grpSpPr>
      <p:sp>
        <p:nvSpPr>
          <p:cNvPr id="4" name="Rectangle 4"/>
          <p:cNvSpPr/>
          <p:nvPr/>
        </p:nvSpPr>
        <p:spPr>
          <a:xfrm>
            <a:off x="259280" y="485667"/>
            <a:ext cx="8625439" cy="4462760"/>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0">
              <a:lnSpc>
                <a:spcPct val="100000"/>
              </a:lnSpc>
              <a:spcBef>
                <a:spcPts val="965"/>
              </a:spcBef>
              <a:spcAft>
                <a:spcPts val="805"/>
              </a:spcAft>
              <a:buNone/>
              <a:tabLst/>
              <a:defRPr sz="1800" b="0" i="0" u="none" strike="noStrike" kern="0" cap="none" spc="0" baseline="0">
                <a:solidFill>
                  <a:srgbClr val="000000"/>
                </a:solidFill>
                <a:uFillTx/>
              </a:defRPr>
            </a:pPr>
            <a:r>
              <a:rPr lang="en-US" sz="4400" b="1" i="0" u="none" strike="noStrike" kern="1200" cap="none" spc="0" baseline="0" dirty="0">
                <a:solidFill>
                  <a:schemeClr val="bg1"/>
                </a:solidFill>
                <a:uFillTx/>
                <a:latin typeface="Arial" panose="020B0604020202020204" pitchFamily="34" charset="0"/>
                <a:ea typeface="Microsoft YaHei" pitchFamily="2"/>
                <a:cs typeface="Arial" panose="020B0604020202020204" pitchFamily="34" charset="0"/>
              </a:rPr>
              <a:t> </a:t>
            </a:r>
            <a:r>
              <a:rPr lang="vi-VN" sz="4000" b="1" i="0" dirty="0">
                <a:solidFill>
                  <a:schemeClr val="bg1"/>
                </a:solidFill>
                <a:effectLst/>
                <a:latin typeface="Arial" panose="020B0604020202020204" pitchFamily="34" charset="0"/>
              </a:rPr>
              <a:t>Lạy Chúa, chúng tôi tưởng nhớ lại lòng thương xót của Chúa, ngay trong đền thánh Chúa. Lạy Chúa, cũng như thánh danh Chúa, lời khen ngợi Chúa sẽ vang  đến tận cùng trái đất; tay hữu Chúa đầy đức công minh.</a:t>
            </a:r>
            <a:endParaRPr lang="en-US" sz="4000" b="1" i="0" u="none" strike="noStrike" kern="1200" cap="none" spc="0" baseline="0" dirty="0">
              <a:solidFill>
                <a:schemeClr val="bg1"/>
              </a:solidFill>
              <a:uFillTx/>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BDA7B9AF-A5E5-4DE2-917C-5A3A29380515}"/>
              </a:ext>
            </a:extLst>
          </p:cNvPr>
          <p:cNvSpPr txBox="1"/>
          <p:nvPr/>
        </p:nvSpPr>
        <p:spPr>
          <a:xfrm>
            <a:off x="2586079" y="-104331"/>
            <a:ext cx="4343400" cy="830997"/>
          </a:xfrm>
          <a:prstGeom prst="rect">
            <a:avLst/>
          </a:prstGeom>
          <a:noFill/>
        </p:spPr>
        <p:txBody>
          <a:bodyPr wrap="square" rtlCol="0">
            <a:spAutoFit/>
          </a:bodyPr>
          <a:lstStyle/>
          <a:p>
            <a:r>
              <a:rPr lang="en-US" sz="4800" b="1" dirty="0">
                <a:solidFill>
                  <a:srgbClr val="FFFF00"/>
                </a:solidFill>
                <a:effectLst/>
                <a:latin typeface="Arial" panose="020B0604020202020204" pitchFamily="34" charset="0"/>
                <a:cs typeface="Arial" panose="020B0604020202020204" pitchFamily="34" charset="0"/>
              </a:rPr>
              <a:t>Ca </a:t>
            </a:r>
            <a:r>
              <a:rPr lang="en-US" sz="4800" b="1" dirty="0" err="1">
                <a:solidFill>
                  <a:srgbClr val="FFFF00"/>
                </a:solidFill>
                <a:effectLst/>
                <a:latin typeface="Arial" panose="020B0604020202020204" pitchFamily="34" charset="0"/>
                <a:cs typeface="Arial" panose="020B0604020202020204" pitchFamily="34" charset="0"/>
              </a:rPr>
              <a:t>Nhập</a:t>
            </a:r>
            <a:r>
              <a:rPr lang="en-US" sz="4800" b="1" dirty="0">
                <a:solidFill>
                  <a:srgbClr val="FFFF00"/>
                </a:solidFill>
                <a:effectLst/>
                <a:latin typeface="Arial" panose="020B0604020202020204" pitchFamily="34" charset="0"/>
                <a:cs typeface="Arial" panose="020B0604020202020204" pitchFamily="34" charset="0"/>
              </a:rPr>
              <a:t> </a:t>
            </a:r>
            <a:r>
              <a:rPr lang="en-US" sz="4800" b="1" dirty="0" err="1">
                <a:solidFill>
                  <a:srgbClr val="FFFF00"/>
                </a:solidFill>
                <a:effectLst/>
                <a:latin typeface="Arial" panose="020B0604020202020204" pitchFamily="34" charset="0"/>
                <a:cs typeface="Arial" panose="020B0604020202020204" pitchFamily="34" charset="0"/>
              </a:rPr>
              <a:t>Lễ</a:t>
            </a:r>
            <a:endParaRPr lang="en-US" sz="4800" dirty="0"/>
          </a:p>
        </p:txBody>
      </p:sp>
    </p:spTree>
  </p:cSld>
  <p:clrMapOvr>
    <a:masterClrMapping/>
  </p:clrMapOvr>
  <p:transition spd="med">
    <p:pull/>
  </p:transition>
</p:sld>
</file>

<file path=ppt/slides/slide3.xml><?xml version="1.0" encoding="utf-8"?>
<p:sld xmlns:a="http://schemas.openxmlformats.org/drawingml/2006/main" xmlns:r="http://schemas.openxmlformats.org/officeDocument/2006/relationships" xmlns:p="http://schemas.openxmlformats.org/presentationml/2006/main">
  <p:cSld name="Slide3">
    <p:spTree>
      <p:nvGrpSpPr>
        <p:cNvPr id="1" name=""/>
        <p:cNvGrpSpPr/>
        <p:nvPr/>
      </p:nvGrpSpPr>
      <p:grpSpPr>
        <a:xfrm>
          <a:off x="0" y="0"/>
          <a:ext cx="0" cy="0"/>
          <a:chOff x="0" y="0"/>
          <a:chExt cx="0" cy="0"/>
        </a:xfrm>
      </p:grpSpPr>
      <p:sp>
        <p:nvSpPr>
          <p:cNvPr id="2" name="Rectangle 3"/>
          <p:cNvSpPr/>
          <p:nvPr/>
        </p:nvSpPr>
        <p:spPr>
          <a:xfrm>
            <a:off x="251519" y="859764"/>
            <a:ext cx="8640961" cy="2123658"/>
          </a:xfrm>
          <a:prstGeom prst="rect">
            <a:avLst/>
          </a:prstGeom>
          <a:noFill/>
          <a:ln>
            <a:noFill/>
            <a:prstDash val="solid"/>
          </a:ln>
        </p:spPr>
        <p:txBody>
          <a:bodyPr vert="horz" wrap="square" lIns="91440" tIns="45720" rIns="91440" bIns="45720" anchor="t" anchorCtr="0" compatLnSpc="1">
            <a:spAutoFit/>
          </a:bodyPr>
          <a:lstStyle/>
          <a:p>
            <a:pPr algn="just"/>
            <a:r>
              <a:rPr lang="vi-VN" sz="4400" b="1" i="0" dirty="0">
                <a:solidFill>
                  <a:schemeClr val="bg1"/>
                </a:solidFill>
                <a:effectLst/>
                <a:latin typeface="Arial" panose="020B0604020202020204" pitchFamily="34" charset="0"/>
              </a:rPr>
              <a:t>“</a:t>
            </a:r>
            <a:r>
              <a:rPr lang="vi-VN" sz="4400" b="1" i="1" dirty="0">
                <a:solidFill>
                  <a:schemeClr val="bg1"/>
                </a:solidFill>
                <a:effectLst/>
                <a:latin typeface="Arial" panose="020B0604020202020204" pitchFamily="34" charset="0"/>
              </a:rPr>
              <a:t>Lưỡi tôi nhơ bẩn, mắt tôi trông thấy Ðức Vua, Người là Chúa các đạo binh”.</a:t>
            </a:r>
            <a:endParaRPr lang="en-US" sz="4400" b="1" i="0" dirty="0">
              <a:solidFill>
                <a:schemeClr val="bg1"/>
              </a:solidFill>
              <a:effectLst/>
              <a:latin typeface="Helvetica Neue"/>
            </a:endParaRPr>
          </a:p>
        </p:txBody>
      </p:sp>
      <p:sp>
        <p:nvSpPr>
          <p:cNvPr id="3" name="TextBox 2">
            <a:extLst>
              <a:ext uri="{FF2B5EF4-FFF2-40B4-BE49-F238E27FC236}">
                <a16:creationId xmlns:a16="http://schemas.microsoft.com/office/drawing/2014/main" id="{BA8C877E-1F27-4C65-8D10-EF8FA5CC291D}"/>
              </a:ext>
            </a:extLst>
          </p:cNvPr>
          <p:cNvSpPr txBox="1"/>
          <p:nvPr/>
        </p:nvSpPr>
        <p:spPr>
          <a:xfrm>
            <a:off x="186453" y="224706"/>
            <a:ext cx="8771092" cy="707886"/>
          </a:xfrm>
          <a:prstGeom prst="rect">
            <a:avLst/>
          </a:prstGeom>
          <a:noFill/>
        </p:spPr>
        <p:txBody>
          <a:bodyPr wrap="square">
            <a:spAutoFit/>
          </a:bodyPr>
          <a:lstStyle/>
          <a:p>
            <a:pPr algn="ctr"/>
            <a:r>
              <a:rPr lang="en-US" sz="4000" b="1" dirty="0" err="1">
                <a:solidFill>
                  <a:srgbClr val="FFFF00"/>
                </a:solidFill>
                <a:latin typeface="Arial" panose="020B0604020202020204" pitchFamily="34" charset="0"/>
              </a:rPr>
              <a:t>Bài</a:t>
            </a:r>
            <a:r>
              <a:rPr lang="en-US" sz="4000" b="1" dirty="0">
                <a:solidFill>
                  <a:srgbClr val="FFFF00"/>
                </a:solidFill>
                <a:latin typeface="Arial" panose="020B0604020202020204" pitchFamily="34" charset="0"/>
              </a:rPr>
              <a:t> </a:t>
            </a:r>
            <a:r>
              <a:rPr lang="en-US" sz="4000" b="1" dirty="0" err="1">
                <a:solidFill>
                  <a:srgbClr val="FFFF00"/>
                </a:solidFill>
                <a:latin typeface="Arial" panose="020B0604020202020204" pitchFamily="34" charset="0"/>
              </a:rPr>
              <a:t>Đọc</a:t>
            </a:r>
            <a:r>
              <a:rPr lang="en-US" sz="4000" b="1" dirty="0">
                <a:solidFill>
                  <a:srgbClr val="FFFF00"/>
                </a:solidFill>
                <a:latin typeface="Arial" panose="020B0604020202020204" pitchFamily="34" charset="0"/>
              </a:rPr>
              <a:t> 1: </a:t>
            </a:r>
            <a:r>
              <a:rPr lang="en-US" sz="4000" b="0" i="0" dirty="0">
                <a:solidFill>
                  <a:srgbClr val="3A3A3A"/>
                </a:solidFill>
                <a:effectLst/>
                <a:latin typeface="Roboto" panose="02000000000000000000" pitchFamily="2" charset="0"/>
              </a:rPr>
              <a:t> </a:t>
            </a:r>
            <a:r>
              <a:rPr lang="en-US" sz="4000" i="0" dirty="0">
                <a:solidFill>
                  <a:schemeClr val="bg1"/>
                </a:solidFill>
                <a:effectLst/>
                <a:latin typeface="Arial" panose="020B0604020202020204" pitchFamily="34" charset="0"/>
              </a:rPr>
              <a:t> </a:t>
            </a:r>
            <a:r>
              <a:rPr lang="en-US" sz="4000" b="0" i="0" dirty="0">
                <a:solidFill>
                  <a:schemeClr val="bg1"/>
                </a:solidFill>
                <a:effectLst/>
                <a:latin typeface="Arial" panose="020B0604020202020204" pitchFamily="34" charset="0"/>
              </a:rPr>
              <a:t>Is 6, 1-8</a:t>
            </a:r>
            <a:endParaRPr lang="en-US" sz="4000" dirty="0">
              <a:solidFill>
                <a:schemeClr val="bg1"/>
              </a:solidFill>
            </a:endParaRPr>
          </a:p>
        </p:txBody>
      </p:sp>
      <p:sp>
        <p:nvSpPr>
          <p:cNvPr id="5" name="TextBox 4">
            <a:extLst>
              <a:ext uri="{FF2B5EF4-FFF2-40B4-BE49-F238E27FC236}">
                <a16:creationId xmlns:a16="http://schemas.microsoft.com/office/drawing/2014/main" id="{A9DD3A0B-07D5-4E35-A977-30E947C9B260}"/>
              </a:ext>
            </a:extLst>
          </p:cNvPr>
          <p:cNvSpPr txBox="1"/>
          <p:nvPr/>
        </p:nvSpPr>
        <p:spPr>
          <a:xfrm>
            <a:off x="186453" y="2983422"/>
            <a:ext cx="8892482" cy="707886"/>
          </a:xfrm>
          <a:prstGeom prst="rect">
            <a:avLst/>
          </a:prstGeom>
          <a:noFill/>
        </p:spPr>
        <p:txBody>
          <a:bodyPr wrap="square">
            <a:spAutoFit/>
          </a:bodyPr>
          <a:lstStyle/>
          <a:p>
            <a:r>
              <a:rPr lang="en-US" sz="4000" b="0" i="0" dirty="0" err="1">
                <a:solidFill>
                  <a:schemeClr val="bg1"/>
                </a:solidFill>
                <a:effectLst/>
                <a:latin typeface="Arial" panose="020B0604020202020204" pitchFamily="34" charset="0"/>
              </a:rPr>
              <a:t>Trích</a:t>
            </a:r>
            <a:r>
              <a:rPr lang="en-US" sz="4000" b="0" i="0" dirty="0">
                <a:solidFill>
                  <a:schemeClr val="bg1"/>
                </a:solidFill>
                <a:effectLst/>
                <a:latin typeface="Arial" panose="020B0604020202020204" pitchFamily="34" charset="0"/>
              </a:rPr>
              <a:t> </a:t>
            </a:r>
            <a:r>
              <a:rPr lang="en-US" sz="4000" b="0" i="0" dirty="0" err="1">
                <a:solidFill>
                  <a:schemeClr val="bg1"/>
                </a:solidFill>
                <a:effectLst/>
                <a:latin typeface="Arial" panose="020B0604020202020204" pitchFamily="34" charset="0"/>
              </a:rPr>
              <a:t>sách</a:t>
            </a:r>
            <a:r>
              <a:rPr lang="en-US" sz="4000" b="0" i="0" dirty="0">
                <a:solidFill>
                  <a:schemeClr val="bg1"/>
                </a:solidFill>
                <a:effectLst/>
                <a:latin typeface="Arial" panose="020B0604020202020204" pitchFamily="34" charset="0"/>
              </a:rPr>
              <a:t> </a:t>
            </a:r>
            <a:r>
              <a:rPr lang="en-US" sz="4000" b="0" i="0" dirty="0" err="1">
                <a:solidFill>
                  <a:schemeClr val="bg1"/>
                </a:solidFill>
                <a:effectLst/>
                <a:latin typeface="Arial" panose="020B0604020202020204" pitchFamily="34" charset="0"/>
              </a:rPr>
              <a:t>Tiên</a:t>
            </a:r>
            <a:r>
              <a:rPr lang="en-US" sz="4000" b="0" i="0" dirty="0">
                <a:solidFill>
                  <a:schemeClr val="bg1"/>
                </a:solidFill>
                <a:effectLst/>
                <a:latin typeface="Arial" panose="020B0604020202020204" pitchFamily="34" charset="0"/>
              </a:rPr>
              <a:t> tri </a:t>
            </a:r>
            <a:r>
              <a:rPr lang="en-US" sz="4000" b="0" i="0" dirty="0" err="1">
                <a:solidFill>
                  <a:schemeClr val="bg1"/>
                </a:solidFill>
                <a:effectLst/>
                <a:latin typeface="Arial" panose="020B0604020202020204" pitchFamily="34" charset="0"/>
              </a:rPr>
              <a:t>Isaia</a:t>
            </a:r>
            <a:endParaRPr lang="en-US" sz="4000" dirty="0">
              <a:solidFill>
                <a:schemeClr val="bg1"/>
              </a:solidFill>
            </a:endParaRPr>
          </a:p>
        </p:txBody>
      </p:sp>
      <p:pic>
        <p:nvPicPr>
          <p:cNvPr id="6" name="Picture 5">
            <a:extLst>
              <a:ext uri="{FF2B5EF4-FFF2-40B4-BE49-F238E27FC236}">
                <a16:creationId xmlns:a16="http://schemas.microsoft.com/office/drawing/2014/main" id="{4588591D-F391-4231-BA51-FAA3CD35F6A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827810" y="3198224"/>
            <a:ext cx="3190430" cy="1720570"/>
          </a:xfrm>
          <a:prstGeom prst="rect">
            <a:avLst/>
          </a:prstGeom>
        </p:spPr>
      </p:pic>
    </p:spTree>
  </p:cSld>
  <p:clrMapOvr>
    <a:masterClrMapping/>
  </p:clrMapOvr>
  <p:transition spd="med">
    <p:pull dir="r"/>
  </p:transition>
</p:sld>
</file>

<file path=ppt/slides/slide4.xml><?xml version="1.0" encoding="utf-8"?>
<p:sld xmlns:a="http://schemas.openxmlformats.org/drawingml/2006/main" xmlns:r="http://schemas.openxmlformats.org/officeDocument/2006/relationships" xmlns:p="http://schemas.openxmlformats.org/presentationml/2006/main">
  <p:cSld name="Slide5">
    <p:spTree>
      <p:nvGrpSpPr>
        <p:cNvPr id="1" name=""/>
        <p:cNvGrpSpPr/>
        <p:nvPr/>
      </p:nvGrpSpPr>
      <p:grpSpPr>
        <a:xfrm>
          <a:off x="0" y="0"/>
          <a:ext cx="0" cy="0"/>
          <a:chOff x="0" y="0"/>
          <a:chExt cx="0" cy="0"/>
        </a:xfrm>
      </p:grpSpPr>
      <p:sp>
        <p:nvSpPr>
          <p:cNvPr id="3" name="Rectangle 3"/>
          <p:cNvSpPr/>
          <p:nvPr/>
        </p:nvSpPr>
        <p:spPr>
          <a:xfrm>
            <a:off x="620799" y="1715547"/>
            <a:ext cx="8063344" cy="1446550"/>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4400" b="1" i="0" dirty="0" err="1">
                <a:solidFill>
                  <a:schemeClr val="bg1"/>
                </a:solidFill>
                <a:effectLst/>
                <a:latin typeface="Arial" panose="020B0604020202020204" pitchFamily="34" charset="0"/>
              </a:rPr>
              <a:t>Đáp</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Chúa</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làm</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Vua</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Ngài</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đã</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mặc</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thiên</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oai</a:t>
            </a:r>
            <a:r>
              <a:rPr lang="en-US" sz="4400" b="1" i="0" dirty="0">
                <a:solidFill>
                  <a:schemeClr val="bg1"/>
                </a:solidFill>
                <a:effectLst/>
                <a:latin typeface="Arial" panose="020B0604020202020204" pitchFamily="34" charset="0"/>
              </a:rPr>
              <a:t> (c. 1a).</a:t>
            </a:r>
            <a:endParaRPr lang="en-US" sz="4400" b="1" i="0" u="none" strike="noStrike" kern="1200" cap="none" spc="0" baseline="0" dirty="0">
              <a:ln w="12700">
                <a:solidFill>
                  <a:schemeClr val="accent4">
                    <a:lumMod val="50000"/>
                  </a:schemeClr>
                </a:solidFill>
              </a:ln>
              <a:solidFill>
                <a:schemeClr val="bg1"/>
              </a:solidFill>
              <a:uFillTx/>
              <a:latin typeface="Arial" panose="020B0604020202020204" pitchFamily="34" charset="0"/>
              <a:cs typeface="Arial" panose="020B0604020202020204" pitchFamily="34" charset="0"/>
            </a:endParaRPr>
          </a:p>
        </p:txBody>
      </p:sp>
      <p:sp>
        <p:nvSpPr>
          <p:cNvPr id="4" name="TextBox 4"/>
          <p:cNvSpPr txBox="1"/>
          <p:nvPr/>
        </p:nvSpPr>
        <p:spPr>
          <a:xfrm>
            <a:off x="2643994" y="145883"/>
            <a:ext cx="4248476" cy="923333"/>
          </a:xfrm>
          <a:prstGeom prst="rect">
            <a:avLst/>
          </a:prstGeom>
          <a:noFill/>
          <a:ln>
            <a:noFill/>
          </a:ln>
        </p:spPr>
        <p:txBody>
          <a:bodyPr vert="horz" wrap="square" lIns="91440" tIns="45720" rIns="91440" bIns="45720" anchor="t" anchorCtr="1" compatLnSpc="1">
            <a:spAutoFit/>
          </a:bodyPr>
          <a:lstStyle/>
          <a:p>
            <a:pPr marL="0" marR="0" lvl="0" indent="0" algn="ctr" defTabSz="740572"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5400" b="1" i="0" u="none" strike="noStrike" kern="1200" cap="none" spc="0" baseline="0" dirty="0" err="1">
                <a:solidFill>
                  <a:srgbClr val="FFFF00"/>
                </a:solidFill>
                <a:uFillTx/>
                <a:latin typeface="Calibri"/>
              </a:rPr>
              <a:t>Đáp</a:t>
            </a:r>
            <a:r>
              <a:rPr lang="en-US" sz="5400" b="1" i="0" u="none" strike="noStrike" kern="1200" cap="none" spc="0" baseline="0" dirty="0">
                <a:solidFill>
                  <a:srgbClr val="FFFF00"/>
                </a:solidFill>
                <a:uFillTx/>
                <a:latin typeface="Calibri"/>
              </a:rPr>
              <a:t> Ca</a:t>
            </a:r>
          </a:p>
        </p:txBody>
      </p:sp>
      <p:sp>
        <p:nvSpPr>
          <p:cNvPr id="6" name="TextBox 5">
            <a:extLst>
              <a:ext uri="{FF2B5EF4-FFF2-40B4-BE49-F238E27FC236}">
                <a16:creationId xmlns:a16="http://schemas.microsoft.com/office/drawing/2014/main" id="{0C1872A9-38BF-4BF8-9466-072F5E08A766}"/>
              </a:ext>
            </a:extLst>
          </p:cNvPr>
          <p:cNvSpPr txBox="1"/>
          <p:nvPr/>
        </p:nvSpPr>
        <p:spPr>
          <a:xfrm>
            <a:off x="817296" y="1069216"/>
            <a:ext cx="7125036" cy="646331"/>
          </a:xfrm>
          <a:prstGeom prst="rect">
            <a:avLst/>
          </a:prstGeom>
          <a:noFill/>
        </p:spPr>
        <p:txBody>
          <a:bodyPr wrap="square">
            <a:spAutoFit/>
          </a:bodyPr>
          <a:lstStyle/>
          <a:p>
            <a:pPr algn="ctr"/>
            <a:r>
              <a:rPr lang="de-DE" sz="3600" b="0" i="0" dirty="0">
                <a:solidFill>
                  <a:schemeClr val="bg1"/>
                </a:solidFill>
                <a:effectLst/>
                <a:latin typeface="Arial" panose="020B0604020202020204" pitchFamily="34" charset="0"/>
              </a:rPr>
              <a:t>Tv 92, 1ab. 1c-2. 5</a:t>
            </a:r>
            <a:endParaRPr lang="en-US" sz="3600" dirty="0">
              <a:solidFill>
                <a:schemeClr val="bg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E1CF996-EC85-4D87-A846-94F8105638D6}"/>
              </a:ext>
            </a:extLst>
          </p:cNvPr>
          <p:cNvSpPr txBox="1"/>
          <p:nvPr/>
        </p:nvSpPr>
        <p:spPr>
          <a:xfrm>
            <a:off x="1407339" y="225735"/>
            <a:ext cx="6781800" cy="769441"/>
          </a:xfrm>
          <a:prstGeom prst="rect">
            <a:avLst/>
          </a:prstGeom>
          <a:noFill/>
        </p:spPr>
        <p:txBody>
          <a:bodyPr wrap="square" rtlCol="0">
            <a:spAutoFit/>
          </a:bodyPr>
          <a:lstStyle/>
          <a:p>
            <a:pPr algn="ctr"/>
            <a:r>
              <a:rPr lang="en-US" sz="4400" b="1" i="0" dirty="0">
                <a:solidFill>
                  <a:srgbClr val="FFFF00"/>
                </a:solidFill>
                <a:effectLst/>
                <a:latin typeface="Arial" panose="020B0604020202020204" pitchFamily="34" charset="0"/>
              </a:rPr>
              <a:t>Alleluia:</a:t>
            </a:r>
            <a:r>
              <a:rPr lang="en-US" sz="4400" b="1" i="0" dirty="0">
                <a:solidFill>
                  <a:schemeClr val="bg1"/>
                </a:solidFill>
                <a:effectLst/>
                <a:latin typeface="Arial" panose="020B0604020202020204" pitchFamily="34" charset="0"/>
              </a:rPr>
              <a:t> </a:t>
            </a:r>
            <a:r>
              <a:rPr lang="en-US" sz="4400" b="0" i="0" dirty="0">
                <a:solidFill>
                  <a:schemeClr val="bg1"/>
                </a:solidFill>
                <a:effectLst/>
                <a:latin typeface="Arial" panose="020B0604020202020204" pitchFamily="34" charset="0"/>
              </a:rPr>
              <a:t> Tv 118, 27</a:t>
            </a:r>
            <a:endParaRPr lang="en-US" sz="4400" dirty="0">
              <a:solidFill>
                <a:schemeClr val="bg1"/>
              </a:solidFill>
            </a:endParaRPr>
          </a:p>
        </p:txBody>
      </p:sp>
      <p:sp>
        <p:nvSpPr>
          <p:cNvPr id="3" name="Title 1">
            <a:extLst>
              <a:ext uri="{FF2B5EF4-FFF2-40B4-BE49-F238E27FC236}">
                <a16:creationId xmlns:a16="http://schemas.microsoft.com/office/drawing/2014/main" id="{682868AD-E8B9-462B-B621-E55F03EA34A5}"/>
              </a:ext>
            </a:extLst>
          </p:cNvPr>
          <p:cNvSpPr txBox="1">
            <a:spLocks/>
          </p:cNvSpPr>
          <p:nvPr/>
        </p:nvSpPr>
        <p:spPr>
          <a:xfrm>
            <a:off x="304800" y="930247"/>
            <a:ext cx="8534400" cy="2945838"/>
          </a:xfrm>
          <a:prstGeom prst="rect">
            <a:avLst/>
          </a:prstGeom>
        </p:spPr>
        <p:txBody>
          <a:bodyPr>
            <a:noAutofit/>
          </a:bodyPr>
          <a:lstStyle>
            <a:lvl1pPr marL="0" marR="0" lvl="0" indent="0" algn="l" defTabSz="914400" rtl="0" fontAlgn="auto" hangingPunct="0">
              <a:lnSpc>
                <a:spcPct val="100000"/>
              </a:lnSpc>
              <a:spcBef>
                <a:spcPts val="0"/>
              </a:spcBef>
              <a:spcAft>
                <a:spcPts val="0"/>
              </a:spcAft>
              <a:buClr>
                <a:srgbClr val="000000"/>
              </a:buClr>
              <a:buSzPct val="45000"/>
              <a:buFont typeface="StarSymbol"/>
              <a:buChar char=""/>
              <a:tabLst/>
              <a:defRPr lang="en-US" sz="1800" b="1" i="1" u="none" strike="noStrike" kern="0" cap="none" spc="0" baseline="0">
                <a:solidFill>
                  <a:srgbClr val="FF9966"/>
                </a:solidFill>
                <a:uFillTx/>
                <a:latin typeface="Albany" pitchFamily="34"/>
                <a:ea typeface="Arial Unicode MS" pitchFamily="2"/>
                <a:cs typeface="Tahoma" pitchFamily="2"/>
              </a:defRPr>
            </a:lvl1pPr>
          </a:lstStyle>
          <a:p>
            <a:pPr algn="just"/>
            <a:r>
              <a:rPr lang="vi-VN" sz="4400" u="sng" dirty="0">
                <a:solidFill>
                  <a:srgbClr val="FFFF00"/>
                </a:solidFill>
                <a:latin typeface="+mn-lt"/>
                <a:cs typeface="Times New Roman" pitchFamily="18" charset="0"/>
              </a:rPr>
              <a:t>Alleluia-alleluia</a:t>
            </a:r>
            <a:r>
              <a:rPr lang="vi-VN" sz="4400" u="sng" dirty="0">
                <a:solidFill>
                  <a:srgbClr val="FFFF00"/>
                </a:solidFill>
                <a:latin typeface="+mn-lt"/>
                <a:cs typeface="Arial" panose="020B0604020202020204" pitchFamily="34" charset="0"/>
              </a:rPr>
              <a:t>:</a:t>
            </a:r>
            <a:r>
              <a:rPr lang="vi-VN" sz="4400" b="0" i="0" dirty="0">
                <a:solidFill>
                  <a:srgbClr val="333333"/>
                </a:solidFill>
                <a:latin typeface="+mn-lt"/>
              </a:rPr>
              <a:t> </a:t>
            </a:r>
            <a:r>
              <a:rPr lang="vi-VN" sz="4400" i="0" dirty="0">
                <a:solidFill>
                  <a:schemeClr val="bg1"/>
                </a:solidFill>
                <a:effectLst/>
                <a:latin typeface="Arial" panose="020B0604020202020204" pitchFamily="34" charset="0"/>
              </a:rPr>
              <a:t>  – Xin Chúa cho con hiểu đường lối những huấn lệnh của Chúa, và con suy gẫm các điều lạ lùng của Chúa. –</a:t>
            </a:r>
            <a:r>
              <a:rPr lang="en-US" sz="4400" i="0" dirty="0">
                <a:solidFill>
                  <a:schemeClr val="bg1"/>
                </a:solidFill>
                <a:effectLst/>
                <a:latin typeface="Arial" panose="020B0604020202020204" pitchFamily="34" charset="0"/>
              </a:rPr>
              <a:t> </a:t>
            </a:r>
            <a:r>
              <a:rPr lang="vi-VN" sz="4400" i="0" dirty="0">
                <a:solidFill>
                  <a:schemeClr val="bg1"/>
                </a:solidFill>
                <a:effectLst/>
                <a:latin typeface="Arial" panose="020B0604020202020204" pitchFamily="34" charset="0"/>
              </a:rPr>
              <a:t> </a:t>
            </a:r>
            <a:r>
              <a:rPr lang="vi-VN" sz="4400" u="sng" dirty="0">
                <a:solidFill>
                  <a:srgbClr val="FFFF00"/>
                </a:solidFill>
                <a:latin typeface="+mn-lt"/>
                <a:cs typeface="Arial" panose="020B0604020202020204" pitchFamily="34" charset="0"/>
              </a:rPr>
              <a:t>Alleluia.</a:t>
            </a:r>
          </a:p>
        </p:txBody>
      </p:sp>
    </p:spTree>
    <p:extLst>
      <p:ext uri="{BB962C8B-B14F-4D97-AF65-F5344CB8AC3E}">
        <p14:creationId xmlns:p14="http://schemas.microsoft.com/office/powerpoint/2010/main" val="20522623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40B4DC7-9AB5-4F22-8C0D-E5C90D012B3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144001" cy="5143500"/>
          </a:xfrm>
          <a:prstGeom prst="rect">
            <a:avLst/>
          </a:prstGeom>
        </p:spPr>
      </p:pic>
      <p:sp>
        <p:nvSpPr>
          <p:cNvPr id="9" name="TextBox 8">
            <a:extLst>
              <a:ext uri="{FF2B5EF4-FFF2-40B4-BE49-F238E27FC236}">
                <a16:creationId xmlns:a16="http://schemas.microsoft.com/office/drawing/2014/main" id="{34BED13A-CA92-439E-9BDD-30753EC0D4D2}"/>
              </a:ext>
            </a:extLst>
          </p:cNvPr>
          <p:cNvSpPr txBox="1"/>
          <p:nvPr/>
        </p:nvSpPr>
        <p:spPr>
          <a:xfrm>
            <a:off x="1699327" y="2953595"/>
            <a:ext cx="6716390" cy="646331"/>
          </a:xfrm>
          <a:prstGeom prst="rect">
            <a:avLst/>
          </a:prstGeom>
          <a:noFill/>
        </p:spPr>
        <p:txBody>
          <a:bodyPr wrap="square">
            <a:spAutoFit/>
          </a:bodyPr>
          <a:lstStyle/>
          <a:p>
            <a:pPr algn="ctr"/>
            <a:r>
              <a:rPr lang="en-US" sz="3600" b="1" i="0" dirty="0" err="1">
                <a:solidFill>
                  <a:srgbClr val="FFFF00"/>
                </a:solidFill>
                <a:effectLst/>
                <a:latin typeface="Arial" panose="020B0604020202020204" pitchFamily="34" charset="0"/>
              </a:rPr>
              <a:t>Phúc</a:t>
            </a:r>
            <a:r>
              <a:rPr lang="en-US" sz="3600" b="1" i="0" dirty="0">
                <a:solidFill>
                  <a:srgbClr val="FFFF00"/>
                </a:solidFill>
                <a:effectLst/>
                <a:latin typeface="Arial" panose="020B0604020202020204" pitchFamily="34" charset="0"/>
              </a:rPr>
              <a:t> </a:t>
            </a:r>
            <a:r>
              <a:rPr lang="en-US" sz="3600" b="1" i="0" dirty="0" err="1">
                <a:solidFill>
                  <a:srgbClr val="FFFF00"/>
                </a:solidFill>
                <a:effectLst/>
                <a:latin typeface="Arial" panose="020B0604020202020204" pitchFamily="34" charset="0"/>
              </a:rPr>
              <a:t>Âm</a:t>
            </a:r>
            <a:r>
              <a:rPr lang="en-US" sz="3600" b="1" i="0" dirty="0">
                <a:solidFill>
                  <a:srgbClr val="FFFF00"/>
                </a:solidFill>
                <a:effectLst/>
                <a:latin typeface="Arial" panose="020B0604020202020204" pitchFamily="34" charset="0"/>
              </a:rPr>
              <a:t>: Mt 10, 24-33</a:t>
            </a:r>
            <a:endParaRPr lang="en-US" sz="3600" b="1" dirty="0">
              <a:solidFill>
                <a:srgbClr val="FFFF00"/>
              </a:solidFill>
            </a:endParaRPr>
          </a:p>
        </p:txBody>
      </p:sp>
      <p:pic>
        <p:nvPicPr>
          <p:cNvPr id="10" name="Picture 9">
            <a:extLst>
              <a:ext uri="{FF2B5EF4-FFF2-40B4-BE49-F238E27FC236}">
                <a16:creationId xmlns:a16="http://schemas.microsoft.com/office/drawing/2014/main" id="{0BFB3288-21A9-45CE-B9CD-5C565A1677C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2167" y="420512"/>
            <a:ext cx="1051964" cy="1051964"/>
          </a:xfrm>
          <a:prstGeom prst="rect">
            <a:avLst/>
          </a:prstGeom>
        </p:spPr>
      </p:pic>
    </p:spTree>
    <p:extLst>
      <p:ext uri="{BB962C8B-B14F-4D97-AF65-F5344CB8AC3E}">
        <p14:creationId xmlns:p14="http://schemas.microsoft.com/office/powerpoint/2010/main" val="11241112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9EDB0CD-6E63-4EA8-BF0E-B95655C41A8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Tree>
    <p:extLst>
      <p:ext uri="{BB962C8B-B14F-4D97-AF65-F5344CB8AC3E}">
        <p14:creationId xmlns:p14="http://schemas.microsoft.com/office/powerpoint/2010/main" val="28794548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8611C6C-E32C-4BEE-8FCE-91F48C1049FE}"/>
              </a:ext>
            </a:extLst>
          </p:cNvPr>
          <p:cNvSpPr txBox="1"/>
          <p:nvPr/>
        </p:nvSpPr>
        <p:spPr>
          <a:xfrm>
            <a:off x="3512956" y="2063918"/>
            <a:ext cx="5299272" cy="1015663"/>
          </a:xfrm>
          <a:prstGeom prst="rect">
            <a:avLst/>
          </a:prstGeom>
          <a:noFill/>
        </p:spPr>
        <p:txBody>
          <a:bodyPr wrap="square" rtlCol="0">
            <a:spAutoFit/>
          </a:bodyPr>
          <a:lstStyle/>
          <a:p>
            <a:pPr algn="ctr"/>
            <a:r>
              <a:rPr lang="en-US" sz="6000" b="1" dirty="0">
                <a:solidFill>
                  <a:srgbClr val="FFFF00"/>
                </a:solidFill>
                <a:latin typeface="Arial" panose="020B0604020202020204" pitchFamily="34" charset="0"/>
                <a:cs typeface="Arial" panose="020B0604020202020204" pitchFamily="34" charset="0"/>
              </a:rPr>
              <a:t>DÂNG LỄ</a:t>
            </a:r>
          </a:p>
        </p:txBody>
      </p:sp>
      <p:pic>
        <p:nvPicPr>
          <p:cNvPr id="5" name="Picture 4">
            <a:extLst>
              <a:ext uri="{FF2B5EF4-FFF2-40B4-BE49-F238E27FC236}">
                <a16:creationId xmlns:a16="http://schemas.microsoft.com/office/drawing/2014/main" id="{7EBE78D3-65CE-46F9-A1D9-2C45C098FC0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2703" y="1186305"/>
            <a:ext cx="3563910" cy="3563910"/>
          </a:xfrm>
          <a:prstGeom prst="rect">
            <a:avLst/>
          </a:prstGeom>
        </p:spPr>
      </p:pic>
    </p:spTree>
    <p:extLst>
      <p:ext uri="{BB962C8B-B14F-4D97-AF65-F5344CB8AC3E}">
        <p14:creationId xmlns:p14="http://schemas.microsoft.com/office/powerpoint/2010/main" val="37442842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E23BA6D-69E3-42D6-86FD-7E5208EF7B54}"/>
              </a:ext>
            </a:extLst>
          </p:cNvPr>
          <p:cNvSpPr txBox="1"/>
          <p:nvPr/>
        </p:nvSpPr>
        <p:spPr>
          <a:xfrm>
            <a:off x="2514600" y="343448"/>
            <a:ext cx="4114800" cy="769441"/>
          </a:xfrm>
          <a:prstGeom prst="rect">
            <a:avLst/>
          </a:prstGeom>
          <a:noFill/>
        </p:spPr>
        <p:txBody>
          <a:bodyPr wrap="square" rtlCol="0">
            <a:spAutoFit/>
          </a:bodyPr>
          <a:lstStyle/>
          <a:p>
            <a:pPr algn="ctr"/>
            <a:r>
              <a:rPr lang="en-US" sz="4400" b="1" dirty="0">
                <a:solidFill>
                  <a:srgbClr val="FFFF00"/>
                </a:solidFill>
                <a:effectLst/>
                <a:latin typeface="Arial" panose="020B0604020202020204" pitchFamily="34" charset="0"/>
                <a:cs typeface="Arial" panose="020B0604020202020204" pitchFamily="34" charset="0"/>
              </a:rPr>
              <a:t>CA HIỆP LỄ</a:t>
            </a:r>
            <a:endParaRPr lang="en-US" sz="4400" dirty="0"/>
          </a:p>
        </p:txBody>
      </p:sp>
      <p:sp>
        <p:nvSpPr>
          <p:cNvPr id="4" name="TextBox 3">
            <a:extLst>
              <a:ext uri="{FF2B5EF4-FFF2-40B4-BE49-F238E27FC236}">
                <a16:creationId xmlns:a16="http://schemas.microsoft.com/office/drawing/2014/main" id="{32B606FA-EB6E-4C18-88E0-2959E4C9D701}"/>
              </a:ext>
            </a:extLst>
          </p:cNvPr>
          <p:cNvSpPr txBox="1"/>
          <p:nvPr/>
        </p:nvSpPr>
        <p:spPr>
          <a:xfrm>
            <a:off x="137564" y="1355651"/>
            <a:ext cx="8731305" cy="2800767"/>
          </a:xfrm>
          <a:prstGeom prst="rect">
            <a:avLst/>
          </a:prstGeom>
          <a:noFill/>
        </p:spPr>
        <p:txBody>
          <a:bodyPr wrap="square">
            <a:spAutoFit/>
          </a:bodyPr>
          <a:lstStyle/>
          <a:p>
            <a:pPr algn="just"/>
            <a:r>
              <a:rPr lang="en-US" sz="4400" b="1" i="0" dirty="0" err="1">
                <a:solidFill>
                  <a:schemeClr val="bg1"/>
                </a:solidFill>
                <a:effectLst/>
                <a:latin typeface="Arial" panose="020B0604020202020204" pitchFamily="34" charset="0"/>
              </a:rPr>
              <a:t>Chúng</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tôi</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rao</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giảng</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Đức</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Kitô</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chịu</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đóng</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đinh</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Chúa</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Kitô</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là</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quyền</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năng</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và</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sự</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khôn</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ngoan</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của</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Thiên</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Chúa</a:t>
            </a:r>
            <a:r>
              <a:rPr lang="en-US" sz="4400" b="1" i="0" dirty="0">
                <a:solidFill>
                  <a:schemeClr val="bg1"/>
                </a:solidFill>
                <a:effectLst/>
                <a:latin typeface="Arial" panose="020B0604020202020204" pitchFamily="34" charset="0"/>
              </a:rPr>
              <a:t>.</a:t>
            </a:r>
            <a:endParaRPr lang="vi-VN" sz="4400" b="1" i="0" dirty="0">
              <a:solidFill>
                <a:schemeClr val="bg1"/>
              </a:solidFill>
              <a:effectLst/>
            </a:endParaRPr>
          </a:p>
        </p:txBody>
      </p:sp>
    </p:spTree>
    <p:extLst>
      <p:ext uri="{BB962C8B-B14F-4D97-AF65-F5344CB8AC3E}">
        <p14:creationId xmlns:p14="http://schemas.microsoft.com/office/powerpoint/2010/main" val="3521429077"/>
      </p:ext>
    </p:extLst>
  </p:cSld>
  <p:clrMapOvr>
    <a:masterClrMapping/>
  </p:clrMapOvr>
</p:sld>
</file>

<file path=ppt/theme/theme1.xml><?xml version="1.0" encoding="utf-8"?>
<a:theme xmlns:a="http://schemas.openxmlformats.org/drawingml/2006/main" name="lyt darkblue_new">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931</TotalTime>
  <Words>197</Words>
  <Application>Microsoft Office PowerPoint</Application>
  <PresentationFormat>On-screen Show (16:9)</PresentationFormat>
  <Paragraphs>16</Paragraphs>
  <Slides>10</Slides>
  <Notes>3</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10</vt:i4>
      </vt:variant>
    </vt:vector>
  </HeadingPairs>
  <TitlesOfParts>
    <vt:vector size="19" baseType="lpstr">
      <vt:lpstr>Albany</vt:lpstr>
      <vt:lpstr>Arial</vt:lpstr>
      <vt:lpstr>Calibri</vt:lpstr>
      <vt:lpstr>Helvetica Neue</vt:lpstr>
      <vt:lpstr>Roboto</vt:lpstr>
      <vt:lpstr>StarSymbol</vt:lpstr>
      <vt:lpstr>Thorndale</vt:lpstr>
      <vt:lpstr>Times New Roman</vt:lpstr>
      <vt:lpstr>lyt darkblue_new</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Quốc Văn Nguyễn</dc:creator>
  <cp:lastModifiedBy>PC</cp:lastModifiedBy>
  <cp:revision>76</cp:revision>
  <dcterms:created xsi:type="dcterms:W3CDTF">2018-11-13T15:52:26Z</dcterms:created>
  <dcterms:modified xsi:type="dcterms:W3CDTF">2026-06-24T21:38:11Z</dcterms:modified>
</cp:coreProperties>
</file>