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30" r:id="rId7"/>
    <p:sldId id="278" r:id="rId8"/>
    <p:sldId id="282" r:id="rId9"/>
    <p:sldId id="283" r:id="rId10"/>
    <p:sldId id="331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72EC21-6006-44BA-8A7D-5F2430E42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75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C1C5F4-E6B0-49E4-9B04-4F09F0F9E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878" y="272245"/>
            <a:ext cx="1134252" cy="11342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3DAFCE6-0568-46B7-84E1-A886D624BA6C}"/>
              </a:ext>
            </a:extLst>
          </p:cNvPr>
          <p:cNvSpPr txBox="1"/>
          <p:nvPr/>
        </p:nvSpPr>
        <p:spPr>
          <a:xfrm>
            <a:off x="1448474" y="3332401"/>
            <a:ext cx="7031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72EC21-6006-44BA-8A7D-5F2430E42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75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C1C5F4-E6B0-49E4-9B04-4F09F0F9E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878" y="272245"/>
            <a:ext cx="1134252" cy="11342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3DAFCE6-0568-46B7-84E1-A886D624BA6C}"/>
              </a:ext>
            </a:extLst>
          </p:cNvPr>
          <p:cNvSpPr txBox="1"/>
          <p:nvPr/>
        </p:nvSpPr>
        <p:spPr>
          <a:xfrm>
            <a:off x="1448474" y="3332401"/>
            <a:ext cx="7031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623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21714" y="611705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 Chúa ngự trong thánh điện của Người; Thiên Chúa tạo nhà cửa cho những kẻ bị bỏ rơi. Chính Người ban cho dân Người được quyền năng và mãnh lực.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07460" y="-7196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“Thật Chúa đã sai tôi đến nói với các ngươi những lời đó”.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86453" y="224706"/>
            <a:ext cx="87710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Helvetica Neue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 26, 11-16. 24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2306314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Giêrêmia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68" y="2941372"/>
            <a:ext cx="4083377" cy="220212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Ôi Thiên Chúa, đây là lúc biểu lộ tình thương, xin nhậm lời con (c. 14).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11FEAB-467E-4A03-9912-70DF8D338A59}"/>
              </a:ext>
            </a:extLst>
          </p:cNvPr>
          <p:cNvSpPr txBox="1"/>
          <p:nvPr/>
        </p:nvSpPr>
        <p:spPr>
          <a:xfrm>
            <a:off x="1711465" y="1134886"/>
            <a:ext cx="63343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68, 15-16. 30-31. 33-34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94, 8ab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098831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en-US" sz="44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Ước chi hôm nay các bạn nghe tiếng Chúa, và đừng cứng lòng.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72EC21-6006-44BA-8A7D-5F2430E42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75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C1C5F4-E6B0-49E4-9B04-4F09F0F9E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878" y="272245"/>
            <a:ext cx="1134252" cy="11342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3DAFCE6-0568-46B7-84E1-A886D624BA6C}"/>
              </a:ext>
            </a:extLst>
          </p:cNvPr>
          <p:cNvSpPr txBox="1"/>
          <p:nvPr/>
        </p:nvSpPr>
        <p:spPr>
          <a:xfrm>
            <a:off x="1448474" y="3332401"/>
            <a:ext cx="7031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14, 1-12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08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599" y="94149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6" y="1002745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chớ khá quên mọi ân huệ của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175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80</cp:revision>
  <dcterms:created xsi:type="dcterms:W3CDTF">2018-11-13T15:52:26Z</dcterms:created>
  <dcterms:modified xsi:type="dcterms:W3CDTF">2026-07-15T21:33:21Z</dcterms:modified>
</cp:coreProperties>
</file>