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74" r:id="rId2"/>
    <p:sldId id="257" r:id="rId3"/>
    <p:sldId id="258" r:id="rId4"/>
    <p:sldId id="260" r:id="rId5"/>
    <p:sldId id="336" r:id="rId6"/>
    <p:sldId id="275" r:id="rId7"/>
    <p:sldId id="334" r:id="rId8"/>
    <p:sldId id="278" r:id="rId9"/>
    <p:sldId id="284" r:id="rId10"/>
    <p:sldId id="282" r:id="rId11"/>
    <p:sldId id="283" r:id="rId12"/>
    <p:sldId id="335" r:id="rId13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27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7709B9-0073-4DB1-BC5F-6EA4254E3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5BE311-BFB8-45E7-BA88-71A060B5D9D3}"/>
              </a:ext>
            </a:extLst>
          </p:cNvPr>
          <p:cNvSpPr txBox="1"/>
          <p:nvPr/>
        </p:nvSpPr>
        <p:spPr>
          <a:xfrm>
            <a:off x="1432288" y="3538613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XIX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E8172-D05E-41F3-B87E-30E79A405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95" y="29131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cho lòng Đức Trinh nữ Maria đã cưu mang Con Thiên Chúa Cha hằng hữu.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7709B9-0073-4DB1-BC5F-6EA4254E3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5BE311-BFB8-45E7-BA88-71A060B5D9D3}"/>
              </a:ext>
            </a:extLst>
          </p:cNvPr>
          <p:cNvSpPr txBox="1"/>
          <p:nvPr/>
        </p:nvSpPr>
        <p:spPr>
          <a:xfrm>
            <a:off x="1432288" y="3538613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XIX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E8172-D05E-41F3-B87E-30E79A405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95" y="29131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7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614327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Đức Maria, mọi người tôn vinh Mẹ là đấng hôm nay được nhắc lên trên các Thiên Thần, và khải hoàn với Chúa Kitô đến muôn đời.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“Mọi người cung nghinh hòm bia Thiên Chúa đến đặt giữa nhà xếp do Đavít dựng lên”.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</a:t>
            </a:r>
            <a:r>
              <a:rPr lang="it-IT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Sb 15, 3-4. 15-16; 16, 1-2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887659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Sử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278" y="3519113"/>
            <a:ext cx="3042267" cy="164066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lên đường đi tới nơi an nghỉ, Chúa và Hòm bia oai quyền của Chúa cùng đi 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131, 6-7. 9-10. 13-14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đã ban cho chúng ta sự chiến thắng nhờ Đức Giêsu Kitô”.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</a:rPr>
              <a:t>2: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15, 54-57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887659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509" y="3836341"/>
            <a:ext cx="2454036" cy="132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37344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Lc 11, 28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7709B9-0073-4DB1-BC5F-6EA4254E3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5BE311-BFB8-45E7-BA88-71A060B5D9D3}"/>
              </a:ext>
            </a:extLst>
          </p:cNvPr>
          <p:cNvSpPr txBox="1"/>
          <p:nvPr/>
        </p:nvSpPr>
        <p:spPr>
          <a:xfrm>
            <a:off x="1140977" y="3425325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11, 27-28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E8172-D05E-41F3-B87E-30E79A405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95" y="291314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59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217</Words>
  <Application>Microsoft Office PowerPoint</Application>
  <PresentationFormat>On-screen Show (16:9)</PresentationFormat>
  <Paragraphs>20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Albany</vt:lpstr>
      <vt:lpstr>Arial</vt:lpstr>
      <vt:lpstr>Calibri</vt:lpstr>
      <vt:lpstr>Helvetica Neue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86</cp:revision>
  <dcterms:created xsi:type="dcterms:W3CDTF">2018-11-13T15:52:26Z</dcterms:created>
  <dcterms:modified xsi:type="dcterms:W3CDTF">2026-07-28T23:01:37Z</dcterms:modified>
</cp:coreProperties>
</file>