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67" r:id="rId11"/>
    <p:sldId id="464" r:id="rId12"/>
    <p:sldId id="455" r:id="rId13"/>
    <p:sldId id="283" r:id="rId14"/>
    <p:sldId id="290" r:id="rId15"/>
    <p:sldId id="4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359A6-2B05-4015-AA0C-60291FF1C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8"/>
            <a:ext cx="9031355" cy="5143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7385D-ADA6-4A56-9879-1ACE9EA92842}"/>
              </a:ext>
            </a:extLst>
          </p:cNvPr>
          <p:cNvSpPr txBox="1"/>
          <p:nvPr/>
        </p:nvSpPr>
        <p:spPr>
          <a:xfrm>
            <a:off x="2895600" y="34861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359A6-2B05-4015-AA0C-60291FF1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8"/>
            <a:ext cx="9031355" cy="5143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7385D-ADA6-4A56-9879-1ACE9EA92842}"/>
              </a:ext>
            </a:extLst>
          </p:cNvPr>
          <p:cNvSpPr txBox="1"/>
          <p:nvPr/>
        </p:nvSpPr>
        <p:spPr>
          <a:xfrm>
            <a:off x="2895600" y="34861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cap="all" dirty="0">
                <a:solidFill>
                  <a:srgbClr val="FFFF00"/>
                </a:solidFill>
                <a:latin typeface="Arial" panose="020B0604020202020204" pitchFamily="34" charset="0"/>
              </a:rPr>
              <a:t>BẢY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13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81530"/>
            <a:ext cx="8153400" cy="4385022"/>
          </a:xfrm>
        </p:spPr>
        <p:txBody>
          <a:bodyPr/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 dân riêng Chúa, hãy rao giảng quyền năng của Đấng đã gọi anh em ra khỏi tối tăm, mà vào ánh sáng kỳ diệu của Người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1EB6B-1624-4E18-8724-CD699CEE2FCE}"/>
              </a:ext>
            </a:extLst>
          </p:cNvPr>
          <p:cNvSpPr txBox="1"/>
          <p:nvPr/>
        </p:nvSpPr>
        <p:spPr>
          <a:xfrm>
            <a:off x="2209800" y="28575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6, 1-7</a:t>
            </a:r>
            <a:endParaRPr lang="en-US" sz="3600" b="1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778265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533400" y="1486151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“Họ chọn bảy người đầy Thánh Thần”.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Lạy Chúa, xin tỏ lòng từ bi Chúa cho chúng con, như chúng con đã trông cậy Chúa (c. 22).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914400" y="1634541"/>
            <a:ext cx="541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Tv 32, 1-2. 4-5. 18-19</a:t>
            </a:r>
            <a:endParaRPr lang="en-US" sz="4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495300" y="1237148"/>
            <a:ext cx="8153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ra,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5908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Ga 19, 28</a:t>
            </a:r>
            <a:endParaRPr 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A1B95-CB2D-460C-8A3D-EF5BABF34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857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359A6-2B05-4015-AA0C-60291FF1C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8"/>
            <a:ext cx="9031355" cy="5143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F7385D-ADA6-4A56-9879-1ACE9EA92842}"/>
              </a:ext>
            </a:extLst>
          </p:cNvPr>
          <p:cNvSpPr txBox="1"/>
          <p:nvPr/>
        </p:nvSpPr>
        <p:spPr>
          <a:xfrm>
            <a:off x="3733800" y="356235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6, 16-21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486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6858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228600" y="1123950"/>
            <a:ext cx="876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 Cha những kẻ Cha ban cho Con, thì Con muốn rằng: Con ở đâu thì chúng cũng sẽ ở đấy với Con, để chúng chiêm ngưỡng vinh quang mà Cha đã ban cho Con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206</Words>
  <Application>Microsoft Office PowerPoint</Application>
  <PresentationFormat>On-screen Show (16:9)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Hỡi dân riêng Chúa, hãy rao giảng quyền năng của Đấng đã gọi anh em ra khỏi tối tăm, mà vào ánh sáng kỳ diệu của Người – Alleluia.</vt:lpstr>
      <vt:lpstr>Bài đọc 1. Cv 6, 1-7</vt:lpstr>
      <vt:lpstr>Ðáp: Lạy Chúa, xin tỏ lòng từ bi Chúa cho chúng con, như chúng con đã trông cậy Chúa (c. 22).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36</cp:revision>
  <dcterms:created xsi:type="dcterms:W3CDTF">2025-03-06T03:16:32Z</dcterms:created>
  <dcterms:modified xsi:type="dcterms:W3CDTF">2025-04-26T17:15:15Z</dcterms:modified>
</cp:coreProperties>
</file>