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6" r:id="rId7"/>
    <p:sldId id="278" r:id="rId8"/>
    <p:sldId id="282" r:id="rId9"/>
    <p:sldId id="283" r:id="rId10"/>
    <p:sldId id="337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8-06T21:39:18.105" idx="1">
    <p:pos x="5051" y="168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A3347CE-07CF-4772-B94B-EAA7E78BA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D8E61A-2DD9-47BD-A8E9-8D94D3B52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2" y="210394"/>
            <a:ext cx="1051964" cy="10519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FF1121-A16B-46D9-B94B-37138C5FA51A}"/>
              </a:ext>
            </a:extLst>
          </p:cNvPr>
          <p:cNvSpPr txBox="1"/>
          <p:nvPr/>
        </p:nvSpPr>
        <p:spPr>
          <a:xfrm>
            <a:off x="1618406" y="3001873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A3347CE-07CF-4772-B94B-EAA7E78BA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D8E61A-2DD9-47BD-A8E9-8D94D3B52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2" y="210394"/>
            <a:ext cx="1051964" cy="10519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FF1121-A16B-46D9-B94B-37138C5FA51A}"/>
              </a:ext>
            </a:extLst>
          </p:cNvPr>
          <p:cNvSpPr txBox="1"/>
          <p:nvPr/>
        </p:nvSpPr>
        <p:spPr>
          <a:xfrm>
            <a:off x="1618406" y="3001873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58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35113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Mẫu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chào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trị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"Chúa ban Con của Người cho chúng ta".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9, 2-4. 6-7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2233486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396" y="2743200"/>
            <a:ext cx="4450844" cy="240029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94851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 danh Chúa được chúc tụng, từ bây giờ và cho đến muôn đời (c. 2).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56645" y="1069216"/>
            <a:ext cx="90161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112, 1-2. 3-4. 5-6. 7-8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084334" y="225735"/>
            <a:ext cx="7994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11, 25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Kính chào Maria đầy ơn phúc, Thiên Chúa ở cùng Bà, Bà được chúc phúc giữa các người phụ nữ.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A3347CE-07CF-4772-B94B-EAA7E78BA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D8E61A-2DD9-47BD-A8E9-8D94D3B52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2" y="210394"/>
            <a:ext cx="1051964" cy="10519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FF1121-A16B-46D9-B94B-37138C5FA51A}"/>
              </a:ext>
            </a:extLst>
          </p:cNvPr>
          <p:cNvSpPr txBox="1"/>
          <p:nvPr/>
        </p:nvSpPr>
        <p:spPr>
          <a:xfrm>
            <a:off x="1618406" y="3001873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1, 26-38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29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23621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62990" y="1690568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 đã làm cho tôi những điều trọng đại, Người quyền năng, và danh Người là Thánh.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169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84</cp:revision>
  <dcterms:created xsi:type="dcterms:W3CDTF">2018-11-13T15:52:26Z</dcterms:created>
  <dcterms:modified xsi:type="dcterms:W3CDTF">2026-08-06T21:28:32Z</dcterms:modified>
</cp:coreProperties>
</file>