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071" r:id="rId6"/>
    <p:sldId id="316" r:id="rId7"/>
    <p:sldId id="1029" r:id="rId8"/>
    <p:sldId id="1056" r:id="rId9"/>
    <p:sldId id="426" r:id="rId10"/>
    <p:sldId id="1104" r:id="rId11"/>
    <p:sldId id="1046" r:id="rId12"/>
    <p:sldId id="346" r:id="rId13"/>
    <p:sldId id="445" r:id="rId14"/>
    <p:sldId id="1105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93" autoAdjust="0"/>
  </p:normalViewPr>
  <p:slideViewPr>
    <p:cSldViewPr>
      <p:cViewPr varScale="1">
        <p:scale>
          <a:sx n="83" d="100"/>
          <a:sy n="83" d="100"/>
        </p:scale>
        <p:origin x="96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15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658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98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0C404BD-1A22-4BE5-B996-49D6EE0514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01204"/>
            <a:ext cx="1066800" cy="1066800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FC5CB30-E2FF-41AB-A8C8-610C8B3DB8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2509" cy="5143500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6E4D62F-2B99-42CE-9586-016B40C8528B}"/>
              </a:ext>
            </a:extLst>
          </p:cNvPr>
          <p:cNvSpPr txBox="1"/>
          <p:nvPr/>
        </p:nvSpPr>
        <p:spPr>
          <a:xfrm>
            <a:off x="2199739" y="206139"/>
            <a:ext cx="69886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THỨ SÁU TUẦN XXIII THƯỜNG NIÊN C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05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0C404BD-1A22-4BE5-B996-49D6EE0514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01204"/>
            <a:ext cx="1066800" cy="1066800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FC5CB30-E2FF-41AB-A8C8-610C8B3DB8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2509" cy="5143500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6E4D62F-2B99-42CE-9586-016B40C8528B}"/>
              </a:ext>
            </a:extLst>
          </p:cNvPr>
          <p:cNvSpPr txBox="1"/>
          <p:nvPr/>
        </p:nvSpPr>
        <p:spPr>
          <a:xfrm>
            <a:off x="2199739" y="206139"/>
            <a:ext cx="69886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THỨ SÁU TUẦN XXIII THƯỜNG NIÊN C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326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047750"/>
            <a:ext cx="8801100" cy="32765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Chúa là Đấng công minh và xét xử chính trực; Xin Chúa đối xử với tôi tớ Chúa theo lượng từ bi của Chúa.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09800" y="174844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Tm 1, 15-17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7036" y="3363049"/>
            <a:ext cx="3479034" cy="19626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44583" y="762338"/>
            <a:ext cx="88548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“Người đã đến trong thế gian này để cứu độ những người tội lỗi”.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228600" y="2039610"/>
            <a:ext cx="8686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thứ nhất của Thánh Phaolô Tông đồ gửi Timôthêu.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99202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Nguyện danh Chúa được chúc tụng đến muôn đời (x. c. 2).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676400" y="1062746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112, 1-2. 3-4. 5a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6-7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mở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0C404BD-1A22-4BE5-B996-49D6EE0514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01204"/>
            <a:ext cx="1066800" cy="1066800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FC5CB30-E2FF-41AB-A8C8-610C8B3DB8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2509" cy="5143500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6E4D62F-2B99-42CE-9586-016B40C8528B}"/>
              </a:ext>
            </a:extLst>
          </p:cNvPr>
          <p:cNvSpPr txBox="1"/>
          <p:nvPr/>
        </p:nvSpPr>
        <p:spPr>
          <a:xfrm>
            <a:off x="3581400" y="3105150"/>
            <a:ext cx="412486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: Lc 6, 43-49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575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Như nai rừng khát mong nguồn nước, hồn tôi khát Chúa, Chúa trời ôi, hồn tôi khát Chúa Trời, Chúa trời hằng sống.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571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1388</TotalTime>
  <Words>189</Words>
  <Application>Microsoft Office PowerPoint</Application>
  <PresentationFormat>On-screen Show (16:9)</PresentationFormat>
  <Paragraphs>21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Chúa là Đấng công minh và xét xử chính trực; Xin Chúa đối xử với tôi tớ Chúa theo lượng từ bi của Chúa.</vt:lpstr>
      <vt:lpstr>PowerPoint Presentation</vt:lpstr>
      <vt:lpstr>Ðáp:  Nguyện danh Chúa được chúc tụng đến muôn đời (x. c. 2).</vt:lpstr>
      <vt:lpstr>Alleluia, alleluia! – Lạy Chúa, xin hãy mở lòng chúng con, để chúng con nghe lời của Con Chúa. – Alleluia.</vt:lpstr>
      <vt:lpstr>PowerPoint Presentation</vt:lpstr>
      <vt:lpstr>PowerPoint Presentation</vt:lpstr>
      <vt:lpstr>Như nai rừng khát mong nguồn nước, hồn tôi khát Chúa, Chúa trời ôi, hồn tôi khát Chúa Trời, Chúa trời hằng sống.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171</cp:revision>
  <dcterms:created xsi:type="dcterms:W3CDTF">2021-12-05T01:20:54Z</dcterms:created>
  <dcterms:modified xsi:type="dcterms:W3CDTF">2025-08-27T05:21:35Z</dcterms:modified>
</cp:coreProperties>
</file>