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49" r:id="rId7"/>
    <p:sldId id="278" r:id="rId8"/>
    <p:sldId id="282" r:id="rId9"/>
    <p:sldId id="283" r:id="rId10"/>
    <p:sldId id="350"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78" autoAdjust="0"/>
    <p:restoredTop sz="93792" autoAdjust="0"/>
  </p:normalViewPr>
  <p:slideViewPr>
    <p:cSldViewPr snapToGrid="0">
      <p:cViewPr>
        <p:scale>
          <a:sx n="66" d="100"/>
          <a:sy n="66" d="100"/>
        </p:scale>
        <p:origin x="624" y="2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7B33270-323A-4A84-A52C-985CC5731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167" y="372235"/>
            <a:ext cx="1051964" cy="1051964"/>
          </a:xfrm>
          <a:prstGeom prst="rect">
            <a:avLst/>
          </a:prstGeom>
        </p:spPr>
      </p:pic>
      <p:pic>
        <p:nvPicPr>
          <p:cNvPr id="4" name="Picture 3">
            <a:extLst>
              <a:ext uri="{FF2B5EF4-FFF2-40B4-BE49-F238E27FC236}">
                <a16:creationId xmlns:a16="http://schemas.microsoft.com/office/drawing/2014/main" id="{6E62084E-D95B-4730-8F95-BB9ADEFE0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A9045E64-2B6C-4DC1-8EBE-34CB43FDB2EF}"/>
              </a:ext>
            </a:extLst>
          </p:cNvPr>
          <p:cNvSpPr txBox="1"/>
          <p:nvPr/>
        </p:nvSpPr>
        <p:spPr>
          <a:xfrm>
            <a:off x="2217220" y="3050426"/>
            <a:ext cx="6926780"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BẢY TUẦN </a:t>
            </a:r>
            <a:r>
              <a:rPr lang="en-US" sz="2800" b="1" dirty="0">
                <a:solidFill>
                  <a:srgbClr val="FFFF00"/>
                </a:solidFill>
                <a:latin typeface="Arial" panose="020B0604020202020204" pitchFamily="34" charset="0"/>
              </a:rPr>
              <a:t>XXVI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97104" y="540188"/>
            <a:ext cx="9046896" cy="4524315"/>
          </a:xfrm>
          <a:prstGeom prst="rect">
            <a:avLst/>
          </a:prstGeom>
          <a:noFill/>
          <a:ln>
            <a:noFill/>
            <a:prstDash val="solid"/>
          </a:ln>
        </p:spPr>
        <p:txBody>
          <a:bodyPr vert="horz" wrap="square" lIns="91440" tIns="45720" rIns="91440" bIns="45720" anchor="t" anchorCtr="0" compatLnSpc="1">
            <a:spAutoFit/>
          </a:bodyPr>
          <a:lstStyle/>
          <a:p>
            <a:pPr algn="just"/>
            <a:r>
              <a:rPr lang="vi-VN" sz="3600" b="1" i="0" dirty="0">
                <a:solidFill>
                  <a:schemeClr val="bg1"/>
                </a:solidFill>
                <a:effectLst/>
                <a:latin typeface="Arial" panose="020B0604020202020204" pitchFamily="34" charset="0"/>
              </a:rPr>
              <a:t>Lạy Chúa, Chúa đã tác tạo mọi sự cho chúng tôi hưởng dùng, Chúa đã xét xử công bình. Vì chúng tôi đã phạm tội và không tuân giữ các giới răn Chúa; nhưng xin Chúa hãy ban cho ban cho danh Chúa được vinh hiển, và xin hãy đối xử với chúng tôi theo lượng từ bi của Chúa.</a:t>
            </a:r>
            <a:endParaRPr lang="en-US" sz="36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72196" y="-80416"/>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2800767"/>
          </a:xfrm>
          <a:prstGeom prst="rect">
            <a:avLst/>
          </a:prstGeom>
          <a:noFill/>
          <a:ln>
            <a:noFill/>
            <a:prstDash val="solid"/>
          </a:ln>
        </p:spPr>
        <p:txBody>
          <a:bodyPr vert="horz" wrap="square" lIns="91440" tIns="45720" rIns="91440" bIns="45720" anchor="t" anchorCtr="0" compatLnSpc="1">
            <a:spAutoFit/>
          </a:bodyPr>
          <a:lstStyle/>
          <a:p>
            <a:r>
              <a:rPr lang="en-US" sz="4400" b="1" i="1" dirty="0">
                <a:solidFill>
                  <a:schemeClr val="bg1"/>
                </a:solidFill>
                <a:effectLst/>
                <a:latin typeface="Arial" panose="020B0604020202020204" pitchFamily="34" charset="0"/>
              </a:rPr>
              <a:t>“</a:t>
            </a:r>
            <a:r>
              <a:rPr lang="en-US" sz="4400" b="1" i="1" dirty="0" err="1">
                <a:solidFill>
                  <a:schemeClr val="bg1"/>
                </a:solidFill>
                <a:effectLst/>
                <a:latin typeface="Arial" panose="020B0604020202020204" pitchFamily="34" charset="0"/>
              </a:rPr>
              <a:t>Giờ</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đây</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mắt</a:t>
            </a:r>
            <a:r>
              <a:rPr lang="en-US" sz="4400" b="1" i="1" dirty="0">
                <a:solidFill>
                  <a:schemeClr val="bg1"/>
                </a:solidFill>
                <a:effectLst/>
                <a:latin typeface="Arial" panose="020B0604020202020204" pitchFamily="34" charset="0"/>
              </a:rPr>
              <a:t> con </a:t>
            </a:r>
            <a:r>
              <a:rPr lang="en-US" sz="4400" b="1" i="1" dirty="0" err="1">
                <a:solidFill>
                  <a:schemeClr val="bg1"/>
                </a:solidFill>
                <a:effectLst/>
                <a:latin typeface="Arial" panose="020B0604020202020204" pitchFamily="34" charset="0"/>
              </a:rPr>
              <a:t>nhìn</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thấy</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Chúa</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Bởi</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đó</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chính</a:t>
            </a:r>
            <a:r>
              <a:rPr lang="en-US" sz="4400" b="1" i="1" dirty="0">
                <a:solidFill>
                  <a:schemeClr val="bg1"/>
                </a:solidFill>
                <a:effectLst/>
                <a:latin typeface="Arial" panose="020B0604020202020204" pitchFamily="34" charset="0"/>
              </a:rPr>
              <a:t> con </a:t>
            </a:r>
            <a:r>
              <a:rPr lang="en-US" sz="4400" b="1" i="1" dirty="0" err="1">
                <a:solidFill>
                  <a:schemeClr val="bg1"/>
                </a:solidFill>
                <a:effectLst/>
                <a:latin typeface="Arial" panose="020B0604020202020204" pitchFamily="34" charset="0"/>
              </a:rPr>
              <a:t>trách</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thân</a:t>
            </a:r>
            <a:r>
              <a:rPr lang="en-US" sz="4400" b="1" i="1" dirty="0">
                <a:solidFill>
                  <a:schemeClr val="bg1"/>
                </a:solidFill>
                <a:effectLst/>
                <a:latin typeface="Arial" panose="020B0604020202020204" pitchFamily="34" charset="0"/>
              </a:rPr>
              <a:t> con”.</a:t>
            </a:r>
            <a:br>
              <a:rPr lang="en-US" sz="4400" b="1" dirty="0">
                <a:solidFill>
                  <a:schemeClr val="bg1"/>
                </a:solidFill>
              </a:rPr>
            </a:b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nn-NO" sz="4000" b="0" i="0" dirty="0">
                <a:solidFill>
                  <a:schemeClr val="bg1"/>
                </a:solidFill>
                <a:effectLst/>
                <a:latin typeface="Arial" panose="020B0604020202020204" pitchFamily="34" charset="0"/>
              </a:rPr>
              <a:t>G 42, 1-3. 5-6. 12-16</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58" y="2917908"/>
            <a:ext cx="8892482" cy="707886"/>
          </a:xfrm>
          <a:prstGeom prst="rect">
            <a:avLst/>
          </a:prstGeom>
          <a:noFill/>
        </p:spPr>
        <p:txBody>
          <a:bodyPr wrap="square">
            <a:spAutoFit/>
          </a:bodyPr>
          <a:lstStyle/>
          <a:p>
            <a:pPr algn="just"/>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ông</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Gióp</a:t>
            </a:r>
            <a:r>
              <a:rPr lang="en-US" sz="4000" b="0" i="0" dirty="0">
                <a:solidFill>
                  <a:schemeClr val="bg1"/>
                </a:solidFill>
                <a:effectLst/>
                <a:latin typeface="Arial" panose="020B0604020202020204" pitchFamily="34" charset="0"/>
              </a:rPr>
              <a:t>.</a:t>
            </a:r>
            <a:endParaRPr lang="en-US" sz="4000" b="0" i="0" dirty="0">
              <a:solidFill>
                <a:schemeClr val="bg1"/>
              </a:solidFill>
              <a:effectLst/>
              <a:latin typeface="Helvetica Neue"/>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2540" y="2910594"/>
            <a:ext cx="4305700" cy="2322025"/>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Lạy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xin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tỏ</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tớ</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thấy</a:t>
            </a:r>
            <a:r>
              <a:rPr lang="en-US" sz="4400" b="1" i="0" dirty="0">
                <a:solidFill>
                  <a:schemeClr val="bg1"/>
                </a:solidFill>
                <a:effectLst/>
                <a:latin typeface="Arial" panose="020B0604020202020204" pitchFamily="34" charset="0"/>
              </a:rPr>
              <a:t> long </a:t>
            </a:r>
            <a:r>
              <a:rPr lang="en-US" sz="4400" b="1" i="0" dirty="0" err="1">
                <a:solidFill>
                  <a:schemeClr val="bg1"/>
                </a:solidFill>
                <a:effectLst/>
                <a:latin typeface="Arial" panose="020B0604020202020204" pitchFamily="34" charset="0"/>
              </a:rPr>
              <a:t>nhan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hiền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hậu</a:t>
            </a:r>
            <a:r>
              <a:rPr lang="en-US" sz="4400" b="1" i="0" dirty="0">
                <a:solidFill>
                  <a:schemeClr val="bg1"/>
                </a:solidFill>
                <a:effectLst/>
                <a:latin typeface="Arial" panose="020B0604020202020204" pitchFamily="34" charset="0"/>
              </a:rPr>
              <a:t> (c. 135a).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118, 66. 71. 75. 91. 125. 130</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237744" y="250854"/>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118, 34</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1444" y="1001062"/>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Lạy</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xin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giáo</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huấn</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để</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tuân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cứ</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luật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pháp</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của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để</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hết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lòng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vâng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theo</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luật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đó</a:t>
            </a:r>
            <a:r>
              <a:rPr lang="en-US" sz="4400" i="0" dirty="0">
                <a:solidFill>
                  <a:schemeClr val="bg1"/>
                </a:solidFill>
                <a:effectLst/>
                <a:latin typeface="Arial" panose="020B0604020202020204" pitchFamily="34" charset="0"/>
              </a:rPr>
              <a:t>. –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7B33270-323A-4A84-A52C-985CC5731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167" y="372235"/>
            <a:ext cx="1051964" cy="1051964"/>
          </a:xfrm>
          <a:prstGeom prst="rect">
            <a:avLst/>
          </a:prstGeom>
        </p:spPr>
      </p:pic>
      <p:pic>
        <p:nvPicPr>
          <p:cNvPr id="4" name="Picture 3">
            <a:extLst>
              <a:ext uri="{FF2B5EF4-FFF2-40B4-BE49-F238E27FC236}">
                <a16:creationId xmlns:a16="http://schemas.microsoft.com/office/drawing/2014/main" id="{6E62084E-D95B-4730-8F95-BB9ADEFE0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A9045E64-2B6C-4DC1-8EBE-34CB43FDB2EF}"/>
              </a:ext>
            </a:extLst>
          </p:cNvPr>
          <p:cNvSpPr txBox="1"/>
          <p:nvPr/>
        </p:nvSpPr>
        <p:spPr>
          <a:xfrm>
            <a:off x="2217220" y="2857920"/>
            <a:ext cx="6926780"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10, 17-24</a:t>
            </a:r>
            <a:endParaRPr lang="en-US" sz="3600" b="1" dirty="0">
              <a:solidFill>
                <a:srgbClr val="FFFF00"/>
              </a:solidFill>
            </a:endParaRPr>
          </a:p>
        </p:txBody>
      </p:sp>
    </p:spTree>
    <p:extLst>
      <p:ext uri="{BB962C8B-B14F-4D97-AF65-F5344CB8AC3E}">
        <p14:creationId xmlns:p14="http://schemas.microsoft.com/office/powerpoint/2010/main" val="3548961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06346" y="863590"/>
            <a:ext cx="8731305" cy="3477875"/>
          </a:xfrm>
          <a:prstGeom prst="rect">
            <a:avLst/>
          </a:prstGeom>
          <a:noFill/>
        </p:spPr>
        <p:txBody>
          <a:bodyPr wrap="square">
            <a:spAutoFit/>
          </a:bodyPr>
          <a:lstStyle/>
          <a:p>
            <a:pPr algn="just"/>
            <a:r>
              <a:rPr lang="en-US" sz="4400" b="1" i="0" dirty="0" err="1">
                <a:solidFill>
                  <a:schemeClr val="bg1"/>
                </a:solidFill>
                <a:effectLst/>
                <a:latin typeface="Arial" panose="020B0604020202020204" pitchFamily="34" charset="0"/>
              </a:rPr>
              <a:t>Lạy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đối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với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tớ</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xin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nhớ</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lại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vì</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đã</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hy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vọng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vào</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đó</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điều</a:t>
            </a:r>
            <a:r>
              <a:rPr lang="en-US" sz="4400" b="1" i="0" dirty="0">
                <a:solidFill>
                  <a:schemeClr val="bg1"/>
                </a:solidFill>
                <a:effectLst/>
                <a:latin typeface="Arial" panose="020B0604020202020204" pitchFamily="34" charset="0"/>
              </a:rPr>
              <a:t> an </a:t>
            </a:r>
            <a:r>
              <a:rPr lang="en-US" sz="4400" b="1" i="0" dirty="0" err="1">
                <a:solidFill>
                  <a:schemeClr val="bg1"/>
                </a:solidFill>
                <a:effectLst/>
                <a:latin typeface="Arial" panose="020B0604020202020204" pitchFamily="34" charset="0"/>
              </a:rPr>
              <a:t>ủi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trong</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lúc</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tôi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khốn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khổ</a:t>
            </a:r>
            <a:r>
              <a:rPr lang="en-US" sz="4400" b="1" i="0" dirty="0">
                <a:solidFill>
                  <a:schemeClr val="bg1"/>
                </a:solidFill>
                <a:effectLst/>
                <a:latin typeface="Arial" panose="020B0604020202020204" pitchFamily="34" charset="0"/>
              </a:rPr>
              <a:t>.</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7B33270-323A-4A84-A52C-985CC5731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167" y="372235"/>
            <a:ext cx="1051964" cy="1051964"/>
          </a:xfrm>
          <a:prstGeom prst="rect">
            <a:avLst/>
          </a:prstGeom>
        </p:spPr>
      </p:pic>
      <p:pic>
        <p:nvPicPr>
          <p:cNvPr id="4" name="Picture 3">
            <a:extLst>
              <a:ext uri="{FF2B5EF4-FFF2-40B4-BE49-F238E27FC236}">
                <a16:creationId xmlns:a16="http://schemas.microsoft.com/office/drawing/2014/main" id="{6E62084E-D95B-4730-8F95-BB9ADEFE05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A9045E64-2B6C-4DC1-8EBE-34CB43FDB2EF}"/>
              </a:ext>
            </a:extLst>
          </p:cNvPr>
          <p:cNvSpPr txBox="1"/>
          <p:nvPr/>
        </p:nvSpPr>
        <p:spPr>
          <a:xfrm>
            <a:off x="2217220" y="3050426"/>
            <a:ext cx="6926780"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BẢY TUẦN </a:t>
            </a:r>
            <a:r>
              <a:rPr lang="en-US" sz="2800" b="1" dirty="0">
                <a:solidFill>
                  <a:srgbClr val="FFFF00"/>
                </a:solidFill>
                <a:latin typeface="Arial" panose="020B0604020202020204" pitchFamily="34" charset="0"/>
              </a:rPr>
              <a:t>XXVI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4104670433"/>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1601</TotalTime>
  <Words>243</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94</cp:revision>
  <dcterms:created xsi:type="dcterms:W3CDTF">2018-11-13T15:52:26Z</dcterms:created>
  <dcterms:modified xsi:type="dcterms:W3CDTF">2026-08-30T12:03:09Z</dcterms:modified>
</cp:coreProperties>
</file>