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7" r:id="rId7"/>
    <p:sldId id="278" r:id="rId8"/>
    <p:sldId id="282" r:id="rId9"/>
    <p:sldId id="283" r:id="rId10"/>
    <p:sldId id="348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28891-BE42-49D1-8740-C87C865C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3B5C68-197D-43F7-8874-FFF5FDA68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25085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6A5E35-AD66-4FDC-AFFA-21A556CB8906}"/>
              </a:ext>
            </a:extLst>
          </p:cNvPr>
          <p:cNvSpPr txBox="1"/>
          <p:nvPr/>
        </p:nvSpPr>
        <p:spPr>
          <a:xfrm>
            <a:off x="1691235" y="3155623"/>
            <a:ext cx="6999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BẢY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9046896" cy="37856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Chúa đã tác tạo mọi sự theo thánh ý Chúa, và không ai có thể chống lại thánh ý Chúa. Vì Chúa đã tạo thành mọi sự trên trời dưới đất, và cả những gì trong bầu trời; Chúa là Chúa tể mọi loài.</a:t>
            </a:r>
            <a:endParaRPr lang="en-US" sz="40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Tất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cả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đều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3, 22-29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189511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Phalô Tông đồ </a:t>
            </a:r>
            <a:endParaRPr lang="en-US" sz="40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Galata.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330" y="3050697"/>
            <a:ext cx="4045909" cy="2181922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Tới muôn đời Chúa vẫn nhớ lời minh ước (c. 8a).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104, 2-3. 4-5. 6-7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70445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b-NO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Ga 1, 14 và 12b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800" y="750873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Ngôi Lời đã làm người và đã ở giữa chúng ta. Những ai tiếp rước Người, thì Người ban cho họ quyền làm con Thiên Chúa.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28891-BE42-49D1-8740-C87C865C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3B5C68-197D-43F7-8874-FFF5FDA68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25085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6A5E35-AD66-4FDC-AFFA-21A556CB8906}"/>
              </a:ext>
            </a:extLst>
          </p:cNvPr>
          <p:cNvSpPr txBox="1"/>
          <p:nvPr/>
        </p:nvSpPr>
        <p:spPr>
          <a:xfrm>
            <a:off x="1691235" y="3009966"/>
            <a:ext cx="6999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11, 27-28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30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nhân lành đối với những ai trông cậy vào Người, và đối với tâm hồn kiếm tìm Người.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28891-BE42-49D1-8740-C87C865C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3B5C68-197D-43F7-8874-FFF5FDA68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25085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6A5E35-AD66-4FDC-AFFA-21A556CB8906}"/>
              </a:ext>
            </a:extLst>
          </p:cNvPr>
          <p:cNvSpPr txBox="1"/>
          <p:nvPr/>
        </p:nvSpPr>
        <p:spPr>
          <a:xfrm>
            <a:off x="1691235" y="3155623"/>
            <a:ext cx="6999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BẢY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697317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202</Words>
  <Application>Microsoft Office PowerPoint</Application>
  <PresentationFormat>On-screen Show (16:9)</PresentationFormat>
  <Paragraphs>17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91</cp:revision>
  <dcterms:created xsi:type="dcterms:W3CDTF">2018-11-13T15:52:26Z</dcterms:created>
  <dcterms:modified xsi:type="dcterms:W3CDTF">2026-09-06T23:01:31Z</dcterms:modified>
</cp:coreProperties>
</file>