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74" r:id="rId2"/>
    <p:sldId id="257" r:id="rId3"/>
    <p:sldId id="258" r:id="rId4"/>
    <p:sldId id="260" r:id="rId5"/>
    <p:sldId id="275" r:id="rId6"/>
    <p:sldId id="327" r:id="rId7"/>
    <p:sldId id="278" r:id="rId8"/>
    <p:sldId id="282" r:id="rId9"/>
    <p:sldId id="283" r:id="rId10"/>
    <p:sldId id="306" r:id="rId11"/>
    <p:sldId id="328" r:id="rId12"/>
  </p:sldIdLst>
  <p:sldSz cx="9144000" cy="5143500" type="screen16x9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971E5F1-923A-41DF-A326-464730339D0C}" type="slidenum">
              <a:t>‹#›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0907805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533396" y="763588"/>
            <a:ext cx="6705596" cy="377189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77240" y="4777557"/>
            <a:ext cx="6217563" cy="45259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1F021F4E-B197-4692-8645-753E8A4C6DB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263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4933" marR="0" lvl="0" indent="-174933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1600" b="0" i="0" u="none" strike="noStrike" kern="1200" cap="none" spc="0" baseline="0">
        <a:solidFill>
          <a:srgbClr val="000000"/>
        </a:solidFill>
        <a:uFillTx/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893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3054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5312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533400" y="763588"/>
            <a:ext cx="6705600" cy="3771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1F021F4E-B197-4692-8645-753E8A4C6DB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2270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685443" y="1597493"/>
            <a:ext cx="7773122" cy="110279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372322" y="2914147"/>
            <a:ext cx="6400800" cy="1314495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8344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8983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6641278" y="192261"/>
            <a:ext cx="1988637" cy="4502990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672477" y="192261"/>
            <a:ext cx="5830561" cy="450299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7458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07070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722878" y="3305144"/>
            <a:ext cx="7771677" cy="1021787"/>
          </a:xfrm>
        </p:spPr>
        <p:txBody>
          <a:bodyPr anchor="t"/>
          <a:lstStyle>
            <a:lvl1pPr>
              <a:defRPr sz="3200" cap="all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22878" y="2179673"/>
            <a:ext cx="7771677" cy="1125480"/>
          </a:xfrm>
        </p:spPr>
        <p:txBody>
          <a:bodyPr anchor="b"/>
          <a:lstStyle>
            <a:lvl1pPr marL="0" indent="0">
              <a:buNone/>
              <a:defRPr sz="16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8213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672477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720324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92115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6297"/>
            <a:ext cx="8229600" cy="85652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922" y="1151403"/>
            <a:ext cx="403919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57922" y="1630969"/>
            <a:ext cx="403919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4645444" y="1151403"/>
            <a:ext cx="404207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4645444" y="1630969"/>
            <a:ext cx="404207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3187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93544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322631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5218"/>
            <a:ext cx="3008156" cy="870572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575523" y="205218"/>
            <a:ext cx="5111998" cy="4389577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457922" y="1075791"/>
            <a:ext cx="3008156" cy="3519013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0841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792800" y="3600020"/>
            <a:ext cx="5486400" cy="425561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1792800" y="459047"/>
            <a:ext cx="5486400" cy="3086959"/>
          </a:xfrm>
        </p:spPr>
        <p:txBody>
          <a:bodyPr/>
          <a:lstStyle>
            <a:lvl1pPr marL="0" indent="0">
              <a:buNone/>
              <a:defRPr sz="2600"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1792800" y="4025581"/>
            <a:ext cx="5486400" cy="603787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9400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672038" y="192033"/>
            <a:ext cx="7808491" cy="8589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72038" y="1335654"/>
            <a:ext cx="7957721" cy="335934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/>
          <p:nvPr/>
        </p:nvSpPr>
        <p:spPr>
          <a:xfrm>
            <a:off x="657673" y="4815010"/>
            <a:ext cx="8486089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03215" y="4959522"/>
            <a:ext cx="7340547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ct val="45000"/>
        <a:buFont typeface="StarSymbol"/>
        <a:buChar char=""/>
        <a:tabLst/>
        <a:defRPr lang="en-US" sz="1800" b="1" i="1" u="none" strike="noStrike" kern="0" cap="none" spc="0" baseline="0">
          <a:solidFill>
            <a:srgbClr val="FF9966"/>
          </a:solidFill>
          <a:uFillTx/>
          <a:latin typeface="Albany" pitchFamily="34"/>
          <a:ea typeface="Arial Unicode MS" pitchFamily="2"/>
          <a:cs typeface="Tahoma" pitchFamily="2"/>
        </a:defRPr>
      </a:lvl1pPr>
    </p:titleStyle>
    <p:bodyStyle>
      <a:lvl1pPr marL="431999" marR="0" lvl="0" indent="-323999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1pPr>
      <a:lvl2pPr marL="863998" marR="0" lvl="1" indent="-287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8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2pPr>
      <a:lvl3pPr marL="1295997" marR="0" lvl="2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3pPr>
      <a:lvl4pPr marL="1727996" marR="0" lvl="3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4pPr>
      <a:lvl5pPr marL="2159995" marR="0" lvl="4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6105CCE-9FA8-46DE-A21E-5C0F528E11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486"/>
            <a:ext cx="9144000" cy="514598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7719AD5-012E-4807-A06B-5EEA42109C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402" y="368019"/>
            <a:ext cx="1105509" cy="110550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628BA4F-A664-468E-A06E-895BF60EB708}"/>
              </a:ext>
            </a:extLst>
          </p:cNvPr>
          <p:cNvSpPr txBox="1"/>
          <p:nvPr/>
        </p:nvSpPr>
        <p:spPr>
          <a:xfrm>
            <a:off x="2039194" y="3360481"/>
            <a:ext cx="665165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BẢY TUẦN III MÙA CHAY NĂM A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8662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37B172D-3B4B-4B31-8844-E74626F7A693}"/>
              </a:ext>
            </a:extLst>
          </p:cNvPr>
          <p:cNvSpPr txBox="1"/>
          <p:nvPr/>
        </p:nvSpPr>
        <p:spPr>
          <a:xfrm>
            <a:off x="1549624" y="1708870"/>
            <a:ext cx="634011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72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KẾT LỄ</a:t>
            </a:r>
            <a:endParaRPr lang="en-US" sz="7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64848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6105CCE-9FA8-46DE-A21E-5C0F528E11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486"/>
            <a:ext cx="9144000" cy="514598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7719AD5-012E-4807-A06B-5EEA42109C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402" y="368019"/>
            <a:ext cx="1105509" cy="110550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628BA4F-A664-468E-A06E-895BF60EB708}"/>
              </a:ext>
            </a:extLst>
          </p:cNvPr>
          <p:cNvSpPr txBox="1"/>
          <p:nvPr/>
        </p:nvSpPr>
        <p:spPr>
          <a:xfrm>
            <a:off x="2039194" y="3360481"/>
            <a:ext cx="665165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BẢY TUẦN III MÙA CHAY NĂM A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35636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/>
          <p:nvPr/>
        </p:nvSpPr>
        <p:spPr>
          <a:xfrm>
            <a:off x="259280" y="1171366"/>
            <a:ext cx="8625439" cy="2800767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Linh hồn tôi ơi, hãy chúc tụng Chúa, và chớ khá quên mọi ân huệ của Người, Người đã tha thứ mọi điều sai lỗi của ngươi.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A7B9AF-A5E5-4DE2-917C-5A3A29380515}"/>
              </a:ext>
            </a:extLst>
          </p:cNvPr>
          <p:cNvSpPr txBox="1"/>
          <p:nvPr/>
        </p:nvSpPr>
        <p:spPr>
          <a:xfrm>
            <a:off x="2723645" y="-63872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/>
          <p:nvPr/>
        </p:nvSpPr>
        <p:spPr>
          <a:xfrm>
            <a:off x="251519" y="577336"/>
            <a:ext cx="8640961" cy="144655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algn="just"/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“Ta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muốn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tình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yêu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chớ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không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muốn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hy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lễ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”.</a:t>
            </a:r>
            <a:endParaRPr lang="en-US" sz="4400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8C877E-1F27-4C65-8D10-EF8FA5CC291D}"/>
              </a:ext>
            </a:extLst>
          </p:cNvPr>
          <p:cNvSpPr txBox="1"/>
          <p:nvPr/>
        </p:nvSpPr>
        <p:spPr>
          <a:xfrm>
            <a:off x="364816" y="44545"/>
            <a:ext cx="82296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tabLst>
                <a:tab pos="857250" algn="l"/>
              </a:tabLst>
            </a:pP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 </a:t>
            </a:r>
            <a:r>
              <a:rPr lang="en-US" sz="40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Hs 6, 1b-6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DD3A0B-07D5-4E35-A977-30E947C9B260}"/>
              </a:ext>
            </a:extLst>
          </p:cNvPr>
          <p:cNvSpPr txBox="1"/>
          <p:nvPr/>
        </p:nvSpPr>
        <p:spPr>
          <a:xfrm>
            <a:off x="251518" y="1973774"/>
            <a:ext cx="889248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Sách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Tiên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tri </a:t>
            </a:r>
            <a:r>
              <a:rPr lang="en-US" sz="36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Hôsê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3600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88591D-F391-4231-BA51-FAA3CD35F6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9356" y="2710832"/>
            <a:ext cx="4676515" cy="2522001"/>
          </a:xfrm>
          <a:prstGeom prst="rect">
            <a:avLst/>
          </a:prstGeom>
        </p:spPr>
      </p:pic>
    </p:spTree>
  </p:cSld>
  <p:clrMapOvr>
    <a:masterClrMapping/>
  </p:clrMapOvr>
  <p:transition spd="med">
    <p:pull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/>
          <p:nvPr/>
        </p:nvSpPr>
        <p:spPr>
          <a:xfrm>
            <a:off x="361855" y="1715547"/>
            <a:ext cx="8063344" cy="144655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Ðáp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: Ta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muốn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tình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yêu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chớ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không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muốn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hy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lễ</a:t>
            </a:r>
            <a:endParaRPr lang="en-US" sz="4400" b="1" i="0" u="none" strike="noStrike" kern="1200" cap="none" spc="0" baseline="0" dirty="0">
              <a:ln w="12700">
                <a:solidFill>
                  <a:schemeClr val="accent4">
                    <a:lumMod val="50000"/>
                  </a:schemeClr>
                </a:solidFill>
              </a:ln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643994" y="145883"/>
            <a:ext cx="4248476" cy="92333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400" b="1" i="0" u="none" strike="noStrike" kern="1200" cap="none" spc="0" baseline="0" dirty="0" err="1">
                <a:solidFill>
                  <a:srgbClr val="FFFF00"/>
                </a:solidFill>
                <a:uFillTx/>
                <a:latin typeface="Calibri"/>
              </a:rPr>
              <a:t>Đáp</a:t>
            </a:r>
            <a:r>
              <a:rPr lang="en-US" sz="5400" b="1" i="0" u="none" strike="noStrike" kern="1200" cap="none" spc="0" baseline="0" dirty="0">
                <a:solidFill>
                  <a:srgbClr val="FFFF00"/>
                </a:solidFill>
                <a:uFillTx/>
                <a:latin typeface="Calibri"/>
              </a:rPr>
              <a:t> Ca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1872A9-38BF-4BF8-9466-072F5E08A766}"/>
              </a:ext>
            </a:extLst>
          </p:cNvPr>
          <p:cNvSpPr txBox="1"/>
          <p:nvPr/>
        </p:nvSpPr>
        <p:spPr>
          <a:xfrm>
            <a:off x="420785" y="1069216"/>
            <a:ext cx="836135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sz="36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de-DE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50, 3-4. 18-19. 20-21ab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1CF996-EC85-4D87-A846-94F8105638D6}"/>
              </a:ext>
            </a:extLst>
          </p:cNvPr>
          <p:cNvSpPr txBox="1"/>
          <p:nvPr/>
        </p:nvSpPr>
        <p:spPr>
          <a:xfrm>
            <a:off x="798245" y="468303"/>
            <a:ext cx="772553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44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Câu Xướng Trước Phúc Âm</a:t>
            </a:r>
            <a:endParaRPr lang="en-US" sz="4400" b="1" dirty="0">
              <a:solidFill>
                <a:srgbClr val="FFFF00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82868AD-E8B9-462B-B621-E55F03EA34A5}"/>
              </a:ext>
            </a:extLst>
          </p:cNvPr>
          <p:cNvSpPr txBox="1">
            <a:spLocks/>
          </p:cNvSpPr>
          <p:nvPr/>
        </p:nvSpPr>
        <p:spPr>
          <a:xfrm>
            <a:off x="393812" y="1577610"/>
            <a:ext cx="8534400" cy="2945838"/>
          </a:xfrm>
          <a:prstGeom prst="rect">
            <a:avLst/>
          </a:prstGeom>
        </p:spPr>
        <p:txBody>
          <a:bodyPr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"/>
              <a:tabLst/>
              <a:defRPr lang="en-US" sz="1800" b="1" i="1" u="none" strike="noStrike" kern="0" cap="none" spc="0" baseline="0">
                <a:solidFill>
                  <a:srgbClr val="FF9966"/>
                </a:solidFill>
                <a:uFillTx/>
                <a:latin typeface="Albany" pitchFamily="34"/>
                <a:ea typeface="Arial Unicode MS" pitchFamily="2"/>
                <a:cs typeface="Tahoma" pitchFamily="2"/>
              </a:defRPr>
            </a:lvl1pPr>
          </a:lstStyle>
          <a:p>
            <a:pPr algn="just">
              <a:buNone/>
            </a:pPr>
            <a:r>
              <a:rPr lang="vi-VN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 phán: “Ta là sự sáng thế gian, ai theo Ta, sẽ được ánh sáng ban sự sống”.</a:t>
            </a:r>
            <a:endParaRPr lang="vi-VN" sz="4400" u="sng" dirty="0">
              <a:solidFill>
                <a:schemeClr val="bg1"/>
              </a:solidFill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2262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6105CCE-9FA8-46DE-A21E-5C0F528E11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486"/>
            <a:ext cx="9144000" cy="514598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7719AD5-012E-4807-A06B-5EEA42109C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402" y="368019"/>
            <a:ext cx="1105509" cy="110550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628BA4F-A664-468E-A06E-895BF60EB708}"/>
              </a:ext>
            </a:extLst>
          </p:cNvPr>
          <p:cNvSpPr txBox="1"/>
          <p:nvPr/>
        </p:nvSpPr>
        <p:spPr>
          <a:xfrm>
            <a:off x="2039194" y="3360481"/>
            <a:ext cx="665165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Âm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: Lc 18, 9-14</a:t>
            </a:r>
            <a:endParaRPr lang="en-US" sz="32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20806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9EDB0CD-6E63-4EA8-BF0E-B95655C41A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454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8611C6C-E32C-4BEE-8FCE-91F48C1049FE}"/>
              </a:ext>
            </a:extLst>
          </p:cNvPr>
          <p:cNvSpPr txBox="1"/>
          <p:nvPr/>
        </p:nvSpPr>
        <p:spPr>
          <a:xfrm>
            <a:off x="3512956" y="2063918"/>
            <a:ext cx="52992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DÂNG LỄ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EBE78D3-65CE-46F9-A1D9-2C45C098FC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703" y="1186305"/>
            <a:ext cx="3563910" cy="3563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284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E23BA6D-69E3-42D6-86FD-7E5208EF7B54}"/>
              </a:ext>
            </a:extLst>
          </p:cNvPr>
          <p:cNvSpPr txBox="1"/>
          <p:nvPr/>
        </p:nvSpPr>
        <p:spPr>
          <a:xfrm>
            <a:off x="2433679" y="174037"/>
            <a:ext cx="411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HIỆP LỄ</a:t>
            </a:r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B606FA-EB6E-4C18-88E0-2959E4C9D701}"/>
              </a:ext>
            </a:extLst>
          </p:cNvPr>
          <p:cNvSpPr txBox="1"/>
          <p:nvPr/>
        </p:nvSpPr>
        <p:spPr>
          <a:xfrm>
            <a:off x="206347" y="943478"/>
            <a:ext cx="8731305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Mến Chúa hết lòng và yêu tha nhân như chính mình, thì hơn mọi lễ vật hy sinh.</a:t>
            </a:r>
            <a:endParaRPr lang="en-US" sz="44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1429077"/>
      </p:ext>
    </p:extLst>
  </p:cSld>
  <p:clrMapOvr>
    <a:masterClrMapping/>
  </p:clrMapOvr>
</p:sld>
</file>

<file path=ppt/theme/theme1.xml><?xml version="1.0" encoding="utf-8"?>
<a:theme xmlns:a="http://schemas.openxmlformats.org/drawingml/2006/main" name="lyt darkblue_new">
  <a:themeElements>
    <a:clrScheme name="Violet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903</TotalTime>
  <Words>164</Words>
  <Application>Microsoft Office PowerPoint</Application>
  <PresentationFormat>On-screen Show (16:9)</PresentationFormat>
  <Paragraphs>18</Paragraphs>
  <Slides>11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1" baseType="lpstr">
      <vt:lpstr>Albany</vt:lpstr>
      <vt:lpstr>arial</vt:lpstr>
      <vt:lpstr>arial</vt:lpstr>
      <vt:lpstr>Calibri</vt:lpstr>
      <vt:lpstr>Helvetica Neue</vt:lpstr>
      <vt:lpstr>Roboto</vt:lpstr>
      <vt:lpstr>StarSymbol</vt:lpstr>
      <vt:lpstr>Thorndale</vt:lpstr>
      <vt:lpstr>Times New Roman</vt:lpstr>
      <vt:lpstr>lyt darkblue_new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Quốc Văn Nguyễn</dc:creator>
  <cp:lastModifiedBy>PC</cp:lastModifiedBy>
  <cp:revision>79</cp:revision>
  <dcterms:created xsi:type="dcterms:W3CDTF">2018-11-13T15:52:26Z</dcterms:created>
  <dcterms:modified xsi:type="dcterms:W3CDTF">2026-02-28T22:55:02Z</dcterms:modified>
</cp:coreProperties>
</file>