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4" r:id="rId2"/>
    <p:sldMasterId id="2147483828" r:id="rId3"/>
  </p:sldMasterIdLst>
  <p:sldIdLst>
    <p:sldId id="256" r:id="rId4"/>
    <p:sldId id="358" r:id="rId5"/>
    <p:sldId id="387" r:id="rId6"/>
    <p:sldId id="370" r:id="rId7"/>
    <p:sldId id="463" r:id="rId8"/>
    <p:sldId id="477" r:id="rId9"/>
    <p:sldId id="461" r:id="rId10"/>
    <p:sldId id="414" r:id="rId11"/>
    <p:sldId id="422" r:id="rId12"/>
    <p:sldId id="433" r:id="rId13"/>
    <p:sldId id="47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89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7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7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58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31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4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8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2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895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212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60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82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97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58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18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91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9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07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6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18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666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939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05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9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4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6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2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BA4A0-73B6-49E7-A441-BC8F089A94F0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A27C-BF99-49E1-A446-41D24B00F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2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7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00D00-C2AA-4AA7-B91E-CA19DF7514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5B3A5-4616-45EE-A2F1-A0FB0EB37B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t7 t3 PS">
            <a:extLst>
              <a:ext uri="{FF2B5EF4-FFF2-40B4-BE49-F238E27FC236}">
                <a16:creationId xmlns:a16="http://schemas.microsoft.com/office/drawing/2014/main" id="{4C2B9A6D-56AB-4795-A9E9-24C25FC8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BAA54-ED54-4DA3-8BC0-0677CE08B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E489BE-BADD-46FA-945F-E65D4DCBC837}"/>
              </a:ext>
            </a:extLst>
          </p:cNvPr>
          <p:cNvSpPr txBox="1"/>
          <p:nvPr/>
        </p:nvSpPr>
        <p:spPr>
          <a:xfrm>
            <a:off x="3048000" y="2876550"/>
            <a:ext cx="556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THỨ BẢY TUẦN III PHỤC SINH</a:t>
            </a:r>
            <a:endParaRPr lang="en-US" sz="2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03398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br>
              <a:rPr lang="en-US" dirty="0">
                <a:solidFill>
                  <a:srgbClr val="C00000"/>
                </a:solidFill>
              </a:rPr>
            </a:b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3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t7 t3 PS">
            <a:extLst>
              <a:ext uri="{FF2B5EF4-FFF2-40B4-BE49-F238E27FC236}">
                <a16:creationId xmlns:a16="http://schemas.microsoft.com/office/drawing/2014/main" id="{4C2B9A6D-56AB-4795-A9E9-24C25FC8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BAA54-ED54-4DA3-8BC0-0677CE08B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E489BE-BADD-46FA-945F-E65D4DCBC837}"/>
              </a:ext>
            </a:extLst>
          </p:cNvPr>
          <p:cNvSpPr txBox="1"/>
          <p:nvPr/>
        </p:nvSpPr>
        <p:spPr>
          <a:xfrm>
            <a:off x="3048000" y="2876550"/>
            <a:ext cx="5562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cap="all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THỨ BẢY TUẦN III PHỤC SINH</a:t>
            </a:r>
            <a:endParaRPr lang="en-US" sz="28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3219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886" y="13335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Ca </a:t>
            </a:r>
            <a:r>
              <a:rPr lang="en-US" sz="6600" b="1" dirty="0" err="1">
                <a:solidFill>
                  <a:srgbClr val="C00000"/>
                </a:solidFill>
              </a:rPr>
              <a:t>Nhập</a:t>
            </a:r>
            <a:r>
              <a:rPr lang="en-US" sz="6600" b="1" dirty="0">
                <a:solidFill>
                  <a:srgbClr val="C00000"/>
                </a:solidFill>
              </a:rPr>
              <a:t> </a:t>
            </a:r>
            <a:r>
              <a:rPr lang="en-US" sz="66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71FBE-6D28-4023-82EF-9752E196DAC8}"/>
              </a:ext>
            </a:extLst>
          </p:cNvPr>
          <p:cNvSpPr txBox="1"/>
          <p:nvPr/>
        </p:nvSpPr>
        <p:spPr>
          <a:xfrm>
            <a:off x="304800" y="1047750"/>
            <a:ext cx="89344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Trong phép Rửa tội, anh em đã được mai táng làm một với Đức Ki-tô, anh em cũng được sống lại với Người bởi đã tin vào quyền năng Thiên Chúa, Đấng đã cho Người từ cõi chết sống lại – Allêluia.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95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5344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rgbClr val="C00000"/>
                </a:solidFill>
              </a:rPr>
              <a:t>Bài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đọc</a:t>
            </a:r>
            <a:r>
              <a:rPr lang="en-US" sz="3600" dirty="0">
                <a:solidFill>
                  <a:srgbClr val="C00000"/>
                </a:solidFill>
              </a:rPr>
              <a:t> 1</a:t>
            </a:r>
            <a:r>
              <a:rPr lang="en-US" sz="3600" dirty="0">
                <a:solidFill>
                  <a:srgbClr val="0070C0"/>
                </a:solidFill>
              </a:rPr>
              <a:t>. </a:t>
            </a:r>
            <a:r>
              <a:rPr lang="en-US" sz="36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9, 31-42</a:t>
            </a:r>
            <a:br>
              <a:rPr lang="en-US" sz="4000" dirty="0">
                <a:solidFill>
                  <a:srgbClr val="0070C0"/>
                </a:solidFill>
              </a:rPr>
            </a:br>
            <a:r>
              <a:rPr lang="vi-VN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“Hội thánh được tổ chức và đầy ơn an ủi của Thánh Thần”.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4000" dirty="0">
                <a:solidFill>
                  <a:srgbClr val="C00000"/>
                </a:solidFill>
              </a:rPr>
              <a:t>Bài trích sách Công vụ Tông Đồ.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4150"/>
            <a:ext cx="4724400" cy="243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200400" y="640220"/>
            <a:ext cx="2667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</a:rPr>
              <a:t> ca: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2057400" y="1517343"/>
            <a:ext cx="586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Tv 115, 12-13. 14-15. 16-17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2209801"/>
            <a:ext cx="8763000" cy="226694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Ðáp: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lấy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gì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đền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đáp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điều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tặng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?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2057400" y="410942"/>
            <a:ext cx="6400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Alleluia: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Mt 28, 19 </a:t>
            </a:r>
            <a:r>
              <a:rPr lang="en-US" sz="4000" b="0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0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20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885950"/>
            <a:ext cx="81534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Alleluia, alleluia! –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dạy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muôn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Thầy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sẽ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ở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cùng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mọi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tận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 – Alleluia.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6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t7 t3 PS">
            <a:extLst>
              <a:ext uri="{FF2B5EF4-FFF2-40B4-BE49-F238E27FC236}">
                <a16:creationId xmlns:a16="http://schemas.microsoft.com/office/drawing/2014/main" id="{4C2B9A6D-56AB-4795-A9E9-24C25FC8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4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BAA54-ED54-4DA3-8BC0-0677CE08B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8150"/>
            <a:ext cx="990600" cy="990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E489BE-BADD-46FA-945F-E65D4DCBC837}"/>
              </a:ext>
            </a:extLst>
          </p:cNvPr>
          <p:cNvSpPr txBox="1"/>
          <p:nvPr/>
        </p:nvSpPr>
        <p:spPr>
          <a:xfrm>
            <a:off x="3048000" y="2876550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Phúc Âm: Ga 6, 61-70</a:t>
            </a:r>
            <a:endParaRPr lang="en-US" sz="3600" b="1" i="0" dirty="0">
              <a:solidFill>
                <a:srgbClr val="0070C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19702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499"/>
          </a:xfrm>
        </p:spPr>
        <p:txBody>
          <a:bodyPr/>
          <a:lstStyle/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8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"/>
            <a:ext cx="5334000" cy="5143499"/>
          </a:xfrm>
        </p:spPr>
        <p:txBody>
          <a:bodyPr/>
          <a:lstStyle/>
          <a:p>
            <a:r>
              <a:rPr lang="en-US" sz="6000" dirty="0">
                <a:solidFill>
                  <a:srgbClr val="C00000"/>
                </a:solidFill>
              </a:rPr>
              <a:t>Ca </a:t>
            </a:r>
            <a:r>
              <a:rPr lang="en-US" sz="6000" dirty="0" err="1">
                <a:solidFill>
                  <a:srgbClr val="C00000"/>
                </a:solidFill>
              </a:rPr>
              <a:t>Dâng</a:t>
            </a:r>
            <a:r>
              <a:rPr lang="en-US" sz="6000" dirty="0">
                <a:solidFill>
                  <a:srgbClr val="C00000"/>
                </a:solidFill>
              </a:rPr>
              <a:t> </a:t>
            </a:r>
            <a:r>
              <a:rPr lang="en-US" sz="6000" dirty="0" err="1">
                <a:solidFill>
                  <a:srgbClr val="C00000"/>
                </a:solidFill>
              </a:rPr>
              <a:t>Lễ</a:t>
            </a:r>
            <a:br>
              <a:rPr lang="en-US" sz="6000" dirty="0">
                <a:solidFill>
                  <a:srgbClr val="C00000"/>
                </a:solidFill>
              </a:rPr>
            </a:b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95250"/>
            <a:ext cx="43529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56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2699" y="28575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Ca </a:t>
            </a:r>
            <a:r>
              <a:rPr lang="en-US" sz="6000" b="1" dirty="0" err="1">
                <a:solidFill>
                  <a:srgbClr val="C00000"/>
                </a:solidFill>
              </a:rPr>
              <a:t>Hiệp</a:t>
            </a:r>
            <a:r>
              <a:rPr lang="en-US" sz="6000" b="1" dirty="0">
                <a:solidFill>
                  <a:srgbClr val="C00000"/>
                </a:solidFill>
              </a:rPr>
              <a:t> </a:t>
            </a:r>
            <a:r>
              <a:rPr lang="en-US" sz="6000" b="1" dirty="0" err="1">
                <a:solidFill>
                  <a:srgbClr val="C00000"/>
                </a:solidFill>
              </a:rPr>
              <a:t>Lễ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BF290-4444-4063-8694-9B186C774C95}"/>
              </a:ext>
            </a:extLst>
          </p:cNvPr>
          <p:cNvSpPr txBox="1"/>
          <p:nvPr/>
        </p:nvSpPr>
        <p:spPr>
          <a:xfrm>
            <a:off x="573101" y="120015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phán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: “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Cha, Con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cầu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cho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Ta,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để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gian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tin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rằng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Cha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đã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sai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Con” – </a:t>
            </a:r>
            <a:r>
              <a:rPr lang="en-US" sz="4400" b="1" i="0" dirty="0" err="1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Allêluia</a:t>
            </a:r>
            <a:r>
              <a:rPr lang="en-US" sz="44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416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216</Words>
  <Application>Microsoft Office PowerPoint</Application>
  <PresentationFormat>On-screen Show (16:9)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Helvetica Neue</vt:lpstr>
      <vt:lpstr>UTM American Sans</vt:lpstr>
      <vt:lpstr>Office Theme</vt:lpstr>
      <vt:lpstr>12_Office Theme</vt:lpstr>
      <vt:lpstr>14_Office Theme</vt:lpstr>
      <vt:lpstr>PowerPoint Presentation</vt:lpstr>
      <vt:lpstr>Ca Nhập Lễ</vt:lpstr>
      <vt:lpstr>Bài đọc 1. Cv 9, 31-42 “Hội thánh được tổ chức và đầy ơn an ủi của Thánh Thần”. Bài trích sách Công vụ Tông Đồ.</vt:lpstr>
      <vt:lpstr>Ðáp: Tôi lấy gì dâng lại cho Chúa, để đền đáp những điều Ngài ban tặng cho tôi?</vt:lpstr>
      <vt:lpstr>Alleluia, alleluia! – Các con hãy đi giảng dạy muôn dân: Thầy sẽ ở cùng các con mọi ngày cho đến tận thế. – Alleluia.</vt:lpstr>
      <vt:lpstr>PowerPoint Presentation</vt:lpstr>
      <vt:lpstr>PowerPoint Presentation</vt:lpstr>
      <vt:lpstr>Ca Dâng Lễ </vt:lpstr>
      <vt:lpstr>Ca Hiệp Lễ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21</cp:revision>
  <dcterms:created xsi:type="dcterms:W3CDTF">2025-03-12T05:53:40Z</dcterms:created>
  <dcterms:modified xsi:type="dcterms:W3CDTF">2025-05-02T08:52:37Z</dcterms:modified>
</cp:coreProperties>
</file>