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sldIdLst>
    <p:sldId id="256" r:id="rId4"/>
    <p:sldId id="358" r:id="rId5"/>
    <p:sldId id="387" r:id="rId6"/>
    <p:sldId id="370" r:id="rId7"/>
    <p:sldId id="463" r:id="rId8"/>
    <p:sldId id="477" r:id="rId9"/>
    <p:sldId id="461" r:id="rId10"/>
    <p:sldId id="414" r:id="rId11"/>
    <p:sldId id="422" r:id="rId12"/>
    <p:sldId id="433" r:id="rId13"/>
    <p:sldId id="478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7 t3 PS">
            <a:extLst>
              <a:ext uri="{FF2B5EF4-FFF2-40B4-BE49-F238E27FC236}">
                <a16:creationId xmlns:a16="http://schemas.microsoft.com/office/drawing/2014/main" id="{4C2B9A6D-56AB-4795-A9E9-24C25FC80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4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9BAA54-ED54-4DA3-8BC0-0677CE08BB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E489BE-BADD-46FA-945F-E65D4DCBC837}"/>
              </a:ext>
            </a:extLst>
          </p:cNvPr>
          <p:cNvSpPr txBox="1"/>
          <p:nvPr/>
        </p:nvSpPr>
        <p:spPr>
          <a:xfrm>
            <a:off x="3048000" y="2876550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BẢY TUẦN III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7 t3 PS">
            <a:extLst>
              <a:ext uri="{FF2B5EF4-FFF2-40B4-BE49-F238E27FC236}">
                <a16:creationId xmlns:a16="http://schemas.microsoft.com/office/drawing/2014/main" id="{4C2B9A6D-56AB-4795-A9E9-24C25FC80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4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9BAA54-ED54-4DA3-8BC0-0677CE08B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E489BE-BADD-46FA-945F-E65D4DCBC837}"/>
              </a:ext>
            </a:extLst>
          </p:cNvPr>
          <p:cNvSpPr txBox="1"/>
          <p:nvPr/>
        </p:nvSpPr>
        <p:spPr>
          <a:xfrm>
            <a:off x="3048000" y="2876550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BẢY TUẦN III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3219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886" y="13335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304800" y="1047750"/>
            <a:ext cx="89344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Trong phép Rửa tội, anh em đã được mai táng làm một với Đức Ki-tô, anh em cũng được sống lại với Người bởi đã tin vào quyền năng Thiên Chúa, Đấng đã cho Người từ cõi chết sống lại – Allêluia.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04800"/>
            <a:ext cx="85344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</a:t>
            </a:r>
            <a:r>
              <a:rPr lang="en-US" sz="3600" dirty="0">
                <a:solidFill>
                  <a:srgbClr val="0070C0"/>
                </a:solidFill>
              </a:rPr>
              <a:t>. </a:t>
            </a:r>
            <a:r>
              <a:rPr lang="en-US" sz="36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9, 31-42</a:t>
            </a:r>
            <a:br>
              <a:rPr lang="en-US" sz="4000" dirty="0">
                <a:solidFill>
                  <a:srgbClr val="0070C0"/>
                </a:solidFill>
              </a:rPr>
            </a:b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“Hội thánh được tổ chức và đầy ơn an ủi của Thánh Thần”.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24150"/>
            <a:ext cx="4724400" cy="243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200400" y="64022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2057400" y="1517343"/>
            <a:ext cx="586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115, 12-13. 14-15. 16-17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2209801"/>
            <a:ext cx="87630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lấy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đền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tặng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?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057400" y="410942"/>
            <a:ext cx="6400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Mt 28, 19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20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8859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7 t3 PS">
            <a:extLst>
              <a:ext uri="{FF2B5EF4-FFF2-40B4-BE49-F238E27FC236}">
                <a16:creationId xmlns:a16="http://schemas.microsoft.com/office/drawing/2014/main" id="{4C2B9A6D-56AB-4795-A9E9-24C25FC80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4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9BAA54-ED54-4DA3-8BC0-0677CE08B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E489BE-BADD-46FA-945F-E65D4DCBC837}"/>
              </a:ext>
            </a:extLst>
          </p:cNvPr>
          <p:cNvSpPr txBox="1"/>
          <p:nvPr/>
        </p:nvSpPr>
        <p:spPr>
          <a:xfrm>
            <a:off x="3048000" y="2876550"/>
            <a:ext cx="5562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Phúc Âm: Ga 6, 61-70</a:t>
            </a:r>
            <a:endParaRPr lang="en-US" sz="36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19702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12699" y="285750"/>
            <a:ext cx="9144000" cy="762000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573101" y="1200150"/>
            <a:ext cx="8458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Cha,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tin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rằng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Cha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sai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Con”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Allêluia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216</Words>
  <Application>Microsoft Office PowerPoint</Application>
  <PresentationFormat>On-screen Show (16:9)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9, 31-42 “Hội thánh được tổ chức và đầy ơn an ủi của Thánh Thần”. Bài trích sách Công vụ Tông Đồ.</vt:lpstr>
      <vt:lpstr>Ðáp: Tôi lấy gì dâng lại cho Chúa, để đền đáp những điều Ngài ban tặng cho tôi?</vt:lpstr>
      <vt:lpstr>Alleluia, alleluia! – Các con hãy đi giảng dạy muôn dân: Thầy sẽ ở cùng các con mọi ngày cho đến tận thế.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21</cp:revision>
  <dcterms:created xsi:type="dcterms:W3CDTF">2025-03-12T05:53:40Z</dcterms:created>
  <dcterms:modified xsi:type="dcterms:W3CDTF">2025-05-02T08:52:37Z</dcterms:modified>
</cp:coreProperties>
</file>