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355" r:id="rId2"/>
    <p:sldId id="340" r:id="rId3"/>
    <p:sldId id="258" r:id="rId4"/>
    <p:sldId id="260" r:id="rId5"/>
    <p:sldId id="275" r:id="rId6"/>
    <p:sldId id="356" r:id="rId7"/>
    <p:sldId id="278" r:id="rId8"/>
    <p:sldId id="282" r:id="rId9"/>
    <p:sldId id="283" r:id="rId10"/>
    <p:sldId id="354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FD61BE-F317-4E08-A5DB-788A4D2ED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7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5EBB94-DBF6-4496-81ED-D827EEC0A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C62573-A9EA-45B4-81BB-7E5DF7338EC4}"/>
              </a:ext>
            </a:extLst>
          </p:cNvPr>
          <p:cNvSpPr txBox="1"/>
          <p:nvPr/>
        </p:nvSpPr>
        <p:spPr>
          <a:xfrm>
            <a:off x="2192943" y="3171942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84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 hồn những ai tìm Chúa, hãy mừng vui. Hãy coi trọng Chúa và quyền năng của Người, hãy luôn luôn tìm kiếm thiên nhan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Ðối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với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còn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chết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một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mối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lợi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Pl 1, 18b-26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2" y="2189511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Philípphê.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83" y="3058789"/>
            <a:ext cx="4075917" cy="2198105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571817" y="1869295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Hồn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khát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hằng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3a).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106586" y="98829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41, 2. 3. 5bcd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80761" y="225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147, 12a và 15a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888438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Giêrusalem, hãy ngợi khen Chúa, Ðấng đã sai Lời Người xuống cõi trần ai. –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FD61BE-F317-4E08-A5DB-788A4D2ED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7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5EBB94-DBF6-4496-81ED-D827EEC0A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C62573-A9EA-45B4-81BB-7E5DF7338EC4}"/>
              </a:ext>
            </a:extLst>
          </p:cNvPr>
          <p:cNvSpPr txBox="1"/>
          <p:nvPr/>
        </p:nvSpPr>
        <p:spPr>
          <a:xfrm>
            <a:off x="2168667" y="2904905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14, 1. 7-11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68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cho chúng tôi được hân hoan mừng Chúa chiến thắng, và nhân danh Thiên Chúa, chúng tôi nâng cao ngọn cờ.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FD61BE-F317-4E08-A5DB-788A4D2ED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7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5EBB94-DBF6-4496-81ED-D827EEC0A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C62573-A9EA-45B4-81BB-7E5DF7338EC4}"/>
              </a:ext>
            </a:extLst>
          </p:cNvPr>
          <p:cNvSpPr txBox="1"/>
          <p:nvPr/>
        </p:nvSpPr>
        <p:spPr>
          <a:xfrm>
            <a:off x="2192943" y="3171942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340765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180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97</cp:revision>
  <dcterms:created xsi:type="dcterms:W3CDTF">2018-11-13T15:52:26Z</dcterms:created>
  <dcterms:modified xsi:type="dcterms:W3CDTF">2026-10-11T12:44:50Z</dcterms:modified>
</cp:coreProperties>
</file>