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6" r:id="rId2"/>
    <p:sldMasterId id="2147483760" r:id="rId3"/>
    <p:sldMasterId id="2147483796" r:id="rId4"/>
    <p:sldMasterId id="2147483868" r:id="rId5"/>
    <p:sldMasterId id="2147483904" r:id="rId6"/>
  </p:sldMasterIdLst>
  <p:notesMasterIdLst>
    <p:notesMasterId r:id="rId17"/>
  </p:notesMasterIdLst>
  <p:sldIdLst>
    <p:sldId id="571" r:id="rId7"/>
    <p:sldId id="316" r:id="rId8"/>
    <p:sldId id="539" r:id="rId9"/>
    <p:sldId id="570" r:id="rId10"/>
    <p:sldId id="426" r:id="rId11"/>
    <p:sldId id="572" r:id="rId12"/>
    <p:sldId id="335" r:id="rId13"/>
    <p:sldId id="346" r:id="rId14"/>
    <p:sldId id="445" r:id="rId15"/>
    <p:sldId id="573" r:id="rId16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C" initials="P" lastIdx="1" clrIdx="0">
    <p:extLst>
      <p:ext uri="{19B8F6BF-5375-455C-9EA6-DF929625EA0E}">
        <p15:presenceInfo xmlns:p15="http://schemas.microsoft.com/office/powerpoint/2012/main" userId="PC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2578" autoAdjust="0"/>
  </p:normalViewPr>
  <p:slideViewPr>
    <p:cSldViewPr>
      <p:cViewPr varScale="1">
        <p:scale>
          <a:sx n="82" d="100"/>
          <a:sy n="82" d="100"/>
        </p:scale>
        <p:origin x="116" y="4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356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FC896-DBEB-4B2F-A345-24C1E6867C7E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DAA1B-6C37-4EC5-BBC8-F5F52700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16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0079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8861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627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3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8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31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7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8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9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69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40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0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2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5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1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14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0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7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8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9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7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0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5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95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6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51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537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131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054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458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3432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45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05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2529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819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449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131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1822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30933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925055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260426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84099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85516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809513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40303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364444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645302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361177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939734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3812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0049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3201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001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9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2656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2147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6858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1089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7310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9312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815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1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6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4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85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17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05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rgbClr val="003300">
                <a:lumMod val="84000"/>
                <a:lumOff val="16000"/>
              </a:srgbClr>
            </a:gs>
            <a:gs pos="8000">
              <a:srgbClr val="9CB86E"/>
            </a:gs>
            <a:gs pos="62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2428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70" r:id="rId2"/>
    <p:sldLayoutId id="2147483871" r:id="rId3"/>
    <p:sldLayoutId id="2147483872" r:id="rId4"/>
    <p:sldLayoutId id="2147483873" r:id="rId5"/>
    <p:sldLayoutId id="2147483874" r:id="rId6"/>
    <p:sldLayoutId id="2147483875" r:id="rId7"/>
    <p:sldLayoutId id="2147483876" r:id="rId8"/>
    <p:sldLayoutId id="2147483877" r:id="rId9"/>
    <p:sldLayoutId id="2147483878" r:id="rId10"/>
    <p:sldLayoutId id="21474838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965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5" r:id="rId1"/>
    <p:sldLayoutId id="2147483906" r:id="rId2"/>
    <p:sldLayoutId id="2147483907" r:id="rId3"/>
    <p:sldLayoutId id="2147483908" r:id="rId4"/>
    <p:sldLayoutId id="2147483909" r:id="rId5"/>
    <p:sldLayoutId id="2147483910" r:id="rId6"/>
    <p:sldLayoutId id="2147483911" r:id="rId7"/>
    <p:sldLayoutId id="2147483912" r:id="rId8"/>
    <p:sldLayoutId id="2147483913" r:id="rId9"/>
    <p:sldLayoutId id="2147483914" r:id="rId10"/>
    <p:sldLayoutId id="2147483915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714433-2120-41A0-A3D3-7597BAB7A8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EFD3DC8-5097-4543-A000-8ECCBA5F0E44}"/>
              </a:ext>
            </a:extLst>
          </p:cNvPr>
          <p:cNvSpPr txBox="1"/>
          <p:nvPr/>
        </p:nvSpPr>
        <p:spPr>
          <a:xfrm>
            <a:off x="152400" y="4705350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Arc 3">
            <a:extLst>
              <a:ext uri="{FF2B5EF4-FFF2-40B4-BE49-F238E27FC236}">
                <a16:creationId xmlns:a16="http://schemas.microsoft.com/office/drawing/2014/main" id="{C119D492-791A-4B07-9FE1-194DBF86BF08}"/>
              </a:ext>
            </a:extLst>
          </p:cNvPr>
          <p:cNvSpPr/>
          <p:nvPr/>
        </p:nvSpPr>
        <p:spPr>
          <a:xfrm>
            <a:off x="1905000" y="4857750"/>
            <a:ext cx="914400" cy="914400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ADC3785-CD8E-40AB-8559-17E04A563C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9B06677E-5E96-442E-86B3-EAF66833BD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8818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2D5300CB-0A88-4FDF-A37C-339A894CCE1F}"/>
              </a:ext>
            </a:extLst>
          </p:cNvPr>
          <p:cNvSpPr/>
          <p:nvPr/>
        </p:nvSpPr>
        <p:spPr>
          <a:xfrm>
            <a:off x="76200" y="4383969"/>
            <a:ext cx="2362200" cy="620495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/>
              <a:t>              </a:t>
            </a:r>
            <a:r>
              <a:rPr lang="en-US" sz="1400" b="1" dirty="0">
                <a:solidFill>
                  <a:srgbClr val="FFFF00"/>
                </a:solidFill>
              </a:rPr>
              <a:t>BAN TRUYỀN THÔNG</a:t>
            </a:r>
          </a:p>
          <a:p>
            <a:r>
              <a:rPr lang="en-US" sz="1400" b="1" dirty="0">
                <a:solidFill>
                  <a:srgbClr val="FFFF00"/>
                </a:solidFill>
              </a:rPr>
              <a:t>                GP BAN MÊ THUỘT</a:t>
            </a:r>
          </a:p>
        </p:txBody>
      </p:sp>
      <p:pic>
        <p:nvPicPr>
          <p:cNvPr id="13" name="Picture 2" descr="Giáo Phận Ban Mê Thuột">
            <a:extLst>
              <a:ext uri="{FF2B5EF4-FFF2-40B4-BE49-F238E27FC236}">
                <a16:creationId xmlns:a16="http://schemas.microsoft.com/office/drawing/2014/main" id="{4EC82921-912E-4370-9654-7EA894E6AA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027" y="4422069"/>
            <a:ext cx="525651" cy="544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0066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714433-2120-41A0-A3D3-7597BAB7A8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EFD3DC8-5097-4543-A000-8ECCBA5F0E44}"/>
              </a:ext>
            </a:extLst>
          </p:cNvPr>
          <p:cNvSpPr txBox="1"/>
          <p:nvPr/>
        </p:nvSpPr>
        <p:spPr>
          <a:xfrm>
            <a:off x="152400" y="4705350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Arc 3">
            <a:extLst>
              <a:ext uri="{FF2B5EF4-FFF2-40B4-BE49-F238E27FC236}">
                <a16:creationId xmlns:a16="http://schemas.microsoft.com/office/drawing/2014/main" id="{C119D492-791A-4B07-9FE1-194DBF86BF08}"/>
              </a:ext>
            </a:extLst>
          </p:cNvPr>
          <p:cNvSpPr/>
          <p:nvPr/>
        </p:nvSpPr>
        <p:spPr>
          <a:xfrm>
            <a:off x="1905000" y="4857750"/>
            <a:ext cx="914400" cy="914400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ADC3785-CD8E-40AB-8559-17E04A563C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9B06677E-5E96-442E-86B3-EAF66833BD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8818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2D5300CB-0A88-4FDF-A37C-339A894CCE1F}"/>
              </a:ext>
            </a:extLst>
          </p:cNvPr>
          <p:cNvSpPr/>
          <p:nvPr/>
        </p:nvSpPr>
        <p:spPr>
          <a:xfrm>
            <a:off x="76200" y="4383969"/>
            <a:ext cx="2362200" cy="620495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/>
              <a:t>              </a:t>
            </a:r>
            <a:r>
              <a:rPr lang="en-US" sz="1400" b="1" dirty="0">
                <a:solidFill>
                  <a:srgbClr val="FFFF00"/>
                </a:solidFill>
              </a:rPr>
              <a:t>BAN TRUYỀN THÔNG</a:t>
            </a:r>
          </a:p>
          <a:p>
            <a:r>
              <a:rPr lang="en-US" sz="1400" b="1" dirty="0">
                <a:solidFill>
                  <a:srgbClr val="FFFF00"/>
                </a:solidFill>
              </a:rPr>
              <a:t>                GP BAN MÊ THUỘT</a:t>
            </a:r>
          </a:p>
        </p:txBody>
      </p:sp>
      <p:pic>
        <p:nvPicPr>
          <p:cNvPr id="13" name="Picture 2" descr="Giáo Phận Ban Mê Thuột">
            <a:extLst>
              <a:ext uri="{FF2B5EF4-FFF2-40B4-BE49-F238E27FC236}">
                <a16:creationId xmlns:a16="http://schemas.microsoft.com/office/drawing/2014/main" id="{4EC82921-912E-4370-9654-7EA894E6AA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027" y="4422069"/>
            <a:ext cx="525651" cy="544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5774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8"/>
            <a:ext cx="9144000" cy="5143499"/>
          </a:xfrm>
        </p:spPr>
        <p:txBody>
          <a:bodyPr>
            <a:normAutofit/>
          </a:bodyPr>
          <a:lstStyle/>
          <a:p>
            <a:r>
              <a:rPr lang="en-US" sz="66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66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Nhập</a:t>
            </a:r>
            <a:r>
              <a:rPr lang="en-US" sz="66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66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66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r>
              <a:rPr lang="en-US" sz="36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94,6-7</a:t>
            </a:r>
            <a:br>
              <a:rPr lang="en-US" sz="66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vi-VN" sz="6600" b="1" i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26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2D33F5-1C36-AF45-2957-81DFD585C6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8"/>
            <a:ext cx="9144000" cy="5143499"/>
          </a:xfrm>
        </p:spPr>
        <p:txBody>
          <a:bodyPr/>
          <a:lstStyle/>
          <a:p>
            <a:pPr algn="just"/>
            <a:endParaRPr lang="en-US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4209F38-CBE3-2C4A-4655-6700C1A7B4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A12689E-79D4-9C22-27FF-E41D2C2EC6D7}"/>
              </a:ext>
            </a:extLst>
          </p:cNvPr>
          <p:cNvSpPr/>
          <p:nvPr/>
        </p:nvSpPr>
        <p:spPr>
          <a:xfrm>
            <a:off x="762000" y="209550"/>
            <a:ext cx="8153400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vi-VN" sz="3600" b="1" u="sng" dirty="0">
                <a:solidFill>
                  <a:srgbClr val="FFFF00"/>
                </a:solidFill>
              </a:rPr>
              <a:t>Bài đọc </a:t>
            </a:r>
            <a:r>
              <a:rPr lang="en-US" sz="3600" b="1" u="sng" dirty="0">
                <a:solidFill>
                  <a:srgbClr val="FFFF00"/>
                </a:solidFill>
              </a:rPr>
              <a:t>1 </a:t>
            </a:r>
            <a:r>
              <a:rPr lang="en-US" sz="3600" b="1" dirty="0">
                <a:solidFill>
                  <a:srgbClr val="FFFF00"/>
                </a:solidFill>
              </a:rPr>
              <a:t> St , 3, 9-24</a:t>
            </a:r>
          </a:p>
          <a:p>
            <a:pPr>
              <a:defRPr/>
            </a:pPr>
            <a:r>
              <a:rPr lang="en-US" sz="4400" b="1" i="1" dirty="0">
                <a:solidFill>
                  <a:prstClr val="white"/>
                </a:solidFill>
              </a:rPr>
              <a:t>“</a:t>
            </a:r>
            <a:r>
              <a:rPr lang="en-US" sz="4400" b="1" i="1" dirty="0" err="1">
                <a:solidFill>
                  <a:prstClr val="white"/>
                </a:solidFill>
              </a:rPr>
              <a:t>Chúa</a:t>
            </a:r>
            <a:r>
              <a:rPr lang="en-US" sz="4400" b="1" i="1" dirty="0">
                <a:solidFill>
                  <a:prstClr val="white"/>
                </a:solidFill>
              </a:rPr>
              <a:t> </a:t>
            </a:r>
            <a:r>
              <a:rPr lang="en-US" sz="4400" b="1" i="1" dirty="0" err="1">
                <a:solidFill>
                  <a:prstClr val="white"/>
                </a:solidFill>
              </a:rPr>
              <a:t>đuổi</a:t>
            </a:r>
            <a:r>
              <a:rPr lang="en-US" sz="4400" b="1" i="1" dirty="0">
                <a:solidFill>
                  <a:prstClr val="white"/>
                </a:solidFill>
              </a:rPr>
              <a:t> </a:t>
            </a:r>
            <a:r>
              <a:rPr lang="en-US" sz="4400" b="1" i="1" dirty="0" err="1">
                <a:solidFill>
                  <a:prstClr val="white"/>
                </a:solidFill>
              </a:rPr>
              <a:t>ông</a:t>
            </a:r>
            <a:r>
              <a:rPr lang="en-US" sz="4400" b="1" i="1" dirty="0">
                <a:solidFill>
                  <a:prstClr val="white"/>
                </a:solidFill>
              </a:rPr>
              <a:t> ra </a:t>
            </a:r>
            <a:r>
              <a:rPr lang="en-US" sz="4400" b="1" i="1" dirty="0" err="1">
                <a:solidFill>
                  <a:prstClr val="white"/>
                </a:solidFill>
              </a:rPr>
              <a:t>khỏi</a:t>
            </a:r>
            <a:r>
              <a:rPr lang="en-US" sz="4400" b="1" i="1" dirty="0">
                <a:solidFill>
                  <a:prstClr val="white"/>
                </a:solidFill>
              </a:rPr>
              <a:t> </a:t>
            </a:r>
            <a:r>
              <a:rPr lang="en-US" sz="4400" b="1" i="1" dirty="0" err="1">
                <a:solidFill>
                  <a:prstClr val="white"/>
                </a:solidFill>
              </a:rPr>
              <a:t>vườn</a:t>
            </a:r>
            <a:r>
              <a:rPr lang="en-US" sz="4400" b="1" i="1" dirty="0">
                <a:solidFill>
                  <a:prstClr val="white"/>
                </a:solidFill>
              </a:rPr>
              <a:t> </a:t>
            </a:r>
            <a:r>
              <a:rPr lang="en-US" sz="4400" b="1" i="1" dirty="0" err="1">
                <a:solidFill>
                  <a:prstClr val="white"/>
                </a:solidFill>
              </a:rPr>
              <a:t>địa</a:t>
            </a:r>
            <a:r>
              <a:rPr lang="en-US" sz="4400" b="1" i="1" dirty="0">
                <a:solidFill>
                  <a:prstClr val="white"/>
                </a:solidFill>
              </a:rPr>
              <a:t> </a:t>
            </a:r>
            <a:r>
              <a:rPr lang="en-US" sz="4400" b="1" i="1" dirty="0" err="1">
                <a:solidFill>
                  <a:prstClr val="white"/>
                </a:solidFill>
              </a:rPr>
              <a:t>đàng</a:t>
            </a:r>
            <a:r>
              <a:rPr lang="en-US" sz="4400" b="1" i="1" dirty="0">
                <a:solidFill>
                  <a:prstClr val="white"/>
                </a:solidFill>
              </a:rPr>
              <a:t> </a:t>
            </a:r>
            <a:r>
              <a:rPr lang="en-US" sz="4400" b="1" i="1" dirty="0" err="1">
                <a:solidFill>
                  <a:prstClr val="white"/>
                </a:solidFill>
              </a:rPr>
              <a:t>để</a:t>
            </a:r>
            <a:r>
              <a:rPr lang="en-US" sz="4400" b="1" i="1" dirty="0">
                <a:solidFill>
                  <a:prstClr val="white"/>
                </a:solidFill>
              </a:rPr>
              <a:t> </a:t>
            </a:r>
            <a:r>
              <a:rPr lang="en-US" sz="4400" b="1" i="1" dirty="0" err="1">
                <a:solidFill>
                  <a:prstClr val="white"/>
                </a:solidFill>
              </a:rPr>
              <a:t>cày</a:t>
            </a:r>
            <a:r>
              <a:rPr lang="en-US" sz="4400" b="1" i="1" dirty="0">
                <a:solidFill>
                  <a:prstClr val="white"/>
                </a:solidFill>
              </a:rPr>
              <a:t> </a:t>
            </a:r>
            <a:r>
              <a:rPr lang="en-US" sz="4400" b="1" i="1" dirty="0" err="1">
                <a:solidFill>
                  <a:prstClr val="white"/>
                </a:solidFill>
              </a:rPr>
              <a:t>ruộng</a:t>
            </a:r>
            <a:r>
              <a:rPr lang="en-US" sz="4400" b="1" i="1" dirty="0">
                <a:solidFill>
                  <a:prstClr val="white"/>
                </a:solidFill>
              </a:rPr>
              <a:t> </a:t>
            </a:r>
            <a:r>
              <a:rPr lang="en-US" sz="4400" b="1" i="1" dirty="0" err="1">
                <a:solidFill>
                  <a:prstClr val="white"/>
                </a:solidFill>
              </a:rPr>
              <a:t>đất</a:t>
            </a:r>
            <a:r>
              <a:rPr lang="en-US" sz="4400" b="1" i="1" dirty="0">
                <a:solidFill>
                  <a:prstClr val="white"/>
                </a:solidFill>
              </a:rPr>
              <a:t>”</a:t>
            </a:r>
            <a:endParaRPr lang="vi-VN" sz="4400" b="1" i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37000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823109-DB89-4875-8F88-2DDCC0298B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419350"/>
            <a:ext cx="8229600" cy="2784873"/>
          </a:xfrm>
        </p:spPr>
        <p:txBody>
          <a:bodyPr>
            <a:normAutofit/>
          </a:bodyPr>
          <a:lstStyle/>
          <a:p>
            <a:r>
              <a:rPr lang="en-US" sz="4800" b="1" i="1" dirty="0" err="1">
                <a:solidFill>
                  <a:srgbClr val="FFC000"/>
                </a:solidFill>
              </a:rPr>
              <a:t>Thân</a:t>
            </a:r>
            <a:r>
              <a:rPr lang="en-US" sz="4800" b="1" i="1" dirty="0">
                <a:solidFill>
                  <a:srgbClr val="FFC000"/>
                </a:solidFill>
              </a:rPr>
              <a:t> </a:t>
            </a:r>
            <a:r>
              <a:rPr lang="en-US" sz="4800" b="1" i="1" dirty="0" err="1">
                <a:solidFill>
                  <a:srgbClr val="FFC000"/>
                </a:solidFill>
              </a:rPr>
              <a:t>lạy</a:t>
            </a:r>
            <a:r>
              <a:rPr lang="en-US" sz="4800" b="1" i="1" dirty="0">
                <a:solidFill>
                  <a:srgbClr val="FFC000"/>
                </a:solidFill>
              </a:rPr>
              <a:t> </a:t>
            </a:r>
            <a:r>
              <a:rPr lang="en-US" sz="4800" b="1" i="1" dirty="0" err="1">
                <a:solidFill>
                  <a:srgbClr val="FFC000"/>
                </a:solidFill>
              </a:rPr>
              <a:t>Chúa</a:t>
            </a:r>
            <a:r>
              <a:rPr lang="en-US" sz="4800" b="1" i="1" dirty="0">
                <a:solidFill>
                  <a:srgbClr val="FFC000"/>
                </a:solidFill>
              </a:rPr>
              <a:t> </a:t>
            </a:r>
            <a:r>
              <a:rPr lang="en-US" sz="4800" b="1" i="1" dirty="0" err="1">
                <a:solidFill>
                  <a:srgbClr val="FFC000"/>
                </a:solidFill>
              </a:rPr>
              <a:t>Chúa</a:t>
            </a:r>
            <a:r>
              <a:rPr lang="en-US" sz="4800" b="1" i="1" dirty="0">
                <a:solidFill>
                  <a:srgbClr val="FFC000"/>
                </a:solidFill>
              </a:rPr>
              <a:t> </a:t>
            </a:r>
            <a:r>
              <a:rPr lang="en-US" sz="4800" b="1" i="1" dirty="0" err="1">
                <a:solidFill>
                  <a:srgbClr val="FFC000"/>
                </a:solidFill>
              </a:rPr>
              <a:t>là</a:t>
            </a:r>
            <a:r>
              <a:rPr lang="en-US" sz="4800" b="1" i="1" dirty="0">
                <a:solidFill>
                  <a:srgbClr val="FFC000"/>
                </a:solidFill>
              </a:rPr>
              <a:t> </a:t>
            </a:r>
            <a:r>
              <a:rPr lang="en-US" sz="4800" b="1" i="1" dirty="0" err="1">
                <a:solidFill>
                  <a:srgbClr val="FFC000"/>
                </a:solidFill>
              </a:rPr>
              <a:t>chỗ</a:t>
            </a:r>
            <a:r>
              <a:rPr lang="en-US" sz="4800" b="1" i="1" dirty="0">
                <a:solidFill>
                  <a:srgbClr val="FFC000"/>
                </a:solidFill>
              </a:rPr>
              <a:t> </a:t>
            </a:r>
            <a:r>
              <a:rPr lang="en-US" sz="4800" b="1" i="1" dirty="0" err="1">
                <a:solidFill>
                  <a:srgbClr val="FFC000"/>
                </a:solidFill>
              </a:rPr>
              <a:t>chúng</a:t>
            </a:r>
            <a:r>
              <a:rPr lang="en-US" sz="4800" b="1" i="1" dirty="0">
                <a:solidFill>
                  <a:srgbClr val="FFC000"/>
                </a:solidFill>
              </a:rPr>
              <a:t> con dung </a:t>
            </a:r>
            <a:r>
              <a:rPr lang="en-US" sz="4800" b="1" i="1" dirty="0" err="1">
                <a:solidFill>
                  <a:srgbClr val="FFC000"/>
                </a:solidFill>
              </a:rPr>
              <a:t>thân</a:t>
            </a:r>
            <a:r>
              <a:rPr lang="en-US" sz="4800" b="1" i="1" dirty="0">
                <a:solidFill>
                  <a:srgbClr val="FFC000"/>
                </a:solidFill>
              </a:rPr>
              <a:t>, </a:t>
            </a:r>
            <a:r>
              <a:rPr lang="en-US" sz="4800" b="1" i="1" dirty="0" err="1">
                <a:solidFill>
                  <a:srgbClr val="FFC000"/>
                </a:solidFill>
              </a:rPr>
              <a:t>từ</a:t>
            </a:r>
            <a:r>
              <a:rPr lang="en-US" sz="4800" b="1" i="1" dirty="0">
                <a:solidFill>
                  <a:srgbClr val="FFC000"/>
                </a:solidFill>
              </a:rPr>
              <a:t> </a:t>
            </a:r>
            <a:r>
              <a:rPr lang="en-US" sz="4800" b="1" i="1" dirty="0" err="1">
                <a:solidFill>
                  <a:srgbClr val="FFC000"/>
                </a:solidFill>
              </a:rPr>
              <a:t>đời</a:t>
            </a:r>
            <a:r>
              <a:rPr lang="en-US" sz="4800" b="1" i="1" dirty="0">
                <a:solidFill>
                  <a:srgbClr val="FFC000"/>
                </a:solidFill>
              </a:rPr>
              <a:t> </a:t>
            </a:r>
            <a:r>
              <a:rPr lang="en-US" sz="4800" b="1" i="1" dirty="0" err="1">
                <a:solidFill>
                  <a:srgbClr val="FFC000"/>
                </a:solidFill>
              </a:rPr>
              <a:t>nọ</a:t>
            </a:r>
            <a:r>
              <a:rPr lang="en-US" sz="4800" b="1" i="1" dirty="0">
                <a:solidFill>
                  <a:srgbClr val="FFC000"/>
                </a:solidFill>
              </a:rPr>
              <a:t> </a:t>
            </a:r>
            <a:r>
              <a:rPr lang="en-US" sz="4800" b="1" i="1" dirty="0" err="1">
                <a:solidFill>
                  <a:srgbClr val="FFC000"/>
                </a:solidFill>
              </a:rPr>
              <a:t>trải</a:t>
            </a:r>
            <a:r>
              <a:rPr lang="en-US" sz="4800" b="1" i="1" dirty="0">
                <a:solidFill>
                  <a:srgbClr val="FFC000"/>
                </a:solidFill>
              </a:rPr>
              <a:t> qua </a:t>
            </a:r>
            <a:r>
              <a:rPr lang="en-US" sz="4800" b="1" i="1" dirty="0" err="1">
                <a:solidFill>
                  <a:srgbClr val="FFC000"/>
                </a:solidFill>
              </a:rPr>
              <a:t>đời</a:t>
            </a:r>
            <a:r>
              <a:rPr lang="en-US" sz="4800" b="1" i="1" dirty="0">
                <a:solidFill>
                  <a:srgbClr val="FFC000"/>
                </a:solidFill>
              </a:rPr>
              <a:t> kia.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5D8F53D-D044-4AA3-A3CA-8C0E2EF05D9C}"/>
              </a:ext>
            </a:extLst>
          </p:cNvPr>
          <p:cNvSpPr txBox="1"/>
          <p:nvPr/>
        </p:nvSpPr>
        <p:spPr>
          <a:xfrm>
            <a:off x="609600" y="438150"/>
            <a:ext cx="80010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</a:rPr>
              <a:t>ĐÁP CA  </a:t>
            </a:r>
          </a:p>
          <a:p>
            <a:pPr algn="ctr"/>
            <a:r>
              <a:rPr lang="en-US" sz="4000" b="1" dirty="0">
                <a:solidFill>
                  <a:srgbClr val="FFFF00"/>
                </a:solidFill>
              </a:rPr>
              <a:t>(Tv 89 2,3-4, 5-6, 12-13)</a:t>
            </a:r>
            <a:endParaRPr lang="en-US" sz="60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9831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14530"/>
            <a:ext cx="8686800" cy="4933950"/>
          </a:xfrm>
        </p:spPr>
        <p:txBody>
          <a:bodyPr>
            <a:noAutofit/>
          </a:bodyPr>
          <a:lstStyle/>
          <a:p>
            <a:pPr algn="just"/>
            <a:r>
              <a:rPr lang="en-US" sz="5400" b="0" u="sng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Alleluia-alleluia:</a:t>
            </a:r>
            <a:r>
              <a:rPr lang="en-US" sz="54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br>
              <a:rPr lang="en-US" sz="54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</a:br>
            <a:r>
              <a:rPr lang="en-US" sz="5400" dirty="0" err="1">
                <a:solidFill>
                  <a:schemeClr val="bg1"/>
                </a:solidFill>
                <a:cs typeface="Times New Roman" pitchFamily="18" charset="0"/>
              </a:rPr>
              <a:t>Ước</a:t>
            </a:r>
            <a:r>
              <a:rPr lang="en-US" sz="5400" dirty="0">
                <a:solidFill>
                  <a:schemeClr val="bg1"/>
                </a:solidFill>
                <a:cs typeface="Times New Roman" pitchFamily="18" charset="0"/>
              </a:rPr>
              <a:t> chi </a:t>
            </a:r>
            <a:r>
              <a:rPr lang="en-US" sz="5400" dirty="0" err="1">
                <a:solidFill>
                  <a:schemeClr val="bg1"/>
                </a:solidFill>
                <a:cs typeface="Times New Roman" pitchFamily="18" charset="0"/>
              </a:rPr>
              <a:t>hôm</a:t>
            </a:r>
            <a:r>
              <a:rPr lang="en-US" sz="5400" dirty="0">
                <a:solidFill>
                  <a:schemeClr val="bg1"/>
                </a:solidFill>
                <a:cs typeface="Times New Roman" pitchFamily="18" charset="0"/>
              </a:rPr>
              <a:t> nay </a:t>
            </a:r>
            <a:r>
              <a:rPr lang="en-US" sz="5400" dirty="0" err="1">
                <a:solidFill>
                  <a:schemeClr val="bg1"/>
                </a:solidFill>
                <a:cs typeface="Times New Roman" pitchFamily="18" charset="0"/>
              </a:rPr>
              <a:t>các</a:t>
            </a:r>
            <a:r>
              <a:rPr lang="en-US" sz="5400" dirty="0">
                <a:solidFill>
                  <a:schemeClr val="bg1"/>
                </a:solidFill>
                <a:cs typeface="Times New Roman" pitchFamily="18" charset="0"/>
              </a:rPr>
              <a:t> </a:t>
            </a:r>
            <a:r>
              <a:rPr lang="en-US" sz="5400" dirty="0" err="1">
                <a:solidFill>
                  <a:schemeClr val="bg1"/>
                </a:solidFill>
                <a:cs typeface="Times New Roman" pitchFamily="18" charset="0"/>
              </a:rPr>
              <a:t>bạn</a:t>
            </a:r>
            <a:r>
              <a:rPr lang="en-US" sz="5400" dirty="0">
                <a:solidFill>
                  <a:schemeClr val="bg1"/>
                </a:solidFill>
                <a:cs typeface="Times New Roman" pitchFamily="18" charset="0"/>
              </a:rPr>
              <a:t> </a:t>
            </a:r>
            <a:r>
              <a:rPr lang="en-US" sz="5400" dirty="0" err="1">
                <a:solidFill>
                  <a:schemeClr val="bg1"/>
                </a:solidFill>
                <a:cs typeface="Times New Roman" pitchFamily="18" charset="0"/>
              </a:rPr>
              <a:t>nghe</a:t>
            </a:r>
            <a:r>
              <a:rPr lang="en-US" sz="5400" dirty="0">
                <a:solidFill>
                  <a:schemeClr val="bg1"/>
                </a:solidFill>
                <a:cs typeface="Times New Roman" pitchFamily="18" charset="0"/>
              </a:rPr>
              <a:t> </a:t>
            </a:r>
            <a:r>
              <a:rPr lang="en-US" sz="5400" dirty="0" err="1">
                <a:solidFill>
                  <a:schemeClr val="bg1"/>
                </a:solidFill>
                <a:cs typeface="Times New Roman" pitchFamily="18" charset="0"/>
              </a:rPr>
              <a:t>tiếng</a:t>
            </a:r>
            <a:r>
              <a:rPr lang="en-US" sz="5400" dirty="0">
                <a:solidFill>
                  <a:schemeClr val="bg1"/>
                </a:solidFill>
                <a:cs typeface="Times New Roman" pitchFamily="18" charset="0"/>
              </a:rPr>
              <a:t> </a:t>
            </a:r>
            <a:r>
              <a:rPr lang="en-US" sz="5400" dirty="0" err="1">
                <a:solidFill>
                  <a:schemeClr val="bg1"/>
                </a:solidFill>
                <a:cs typeface="Times New Roman" pitchFamily="18" charset="0"/>
              </a:rPr>
              <a:t>Chúa</a:t>
            </a:r>
            <a:r>
              <a:rPr lang="en-US" sz="5400" dirty="0">
                <a:solidFill>
                  <a:schemeClr val="bg1"/>
                </a:solidFill>
                <a:cs typeface="Times New Roman" pitchFamily="18" charset="0"/>
              </a:rPr>
              <a:t>, </a:t>
            </a:r>
            <a:r>
              <a:rPr lang="en-US" sz="5400" dirty="0" err="1">
                <a:solidFill>
                  <a:schemeClr val="bg1"/>
                </a:solidFill>
                <a:cs typeface="Times New Roman" pitchFamily="18" charset="0"/>
              </a:rPr>
              <a:t>và</a:t>
            </a:r>
            <a:r>
              <a:rPr lang="en-US" sz="5400" dirty="0">
                <a:solidFill>
                  <a:schemeClr val="bg1"/>
                </a:solidFill>
                <a:cs typeface="Times New Roman" pitchFamily="18" charset="0"/>
              </a:rPr>
              <a:t> </a:t>
            </a:r>
            <a:r>
              <a:rPr lang="en-US" sz="5400" dirty="0" err="1">
                <a:solidFill>
                  <a:schemeClr val="bg1"/>
                </a:solidFill>
                <a:cs typeface="Times New Roman" pitchFamily="18" charset="0"/>
              </a:rPr>
              <a:t>đừng</a:t>
            </a:r>
            <a:r>
              <a:rPr lang="en-US" sz="5400" dirty="0">
                <a:solidFill>
                  <a:schemeClr val="bg1"/>
                </a:solidFill>
                <a:cs typeface="Times New Roman" pitchFamily="18" charset="0"/>
              </a:rPr>
              <a:t> </a:t>
            </a:r>
            <a:r>
              <a:rPr lang="en-US" sz="5400" dirty="0" err="1">
                <a:solidFill>
                  <a:schemeClr val="bg1"/>
                </a:solidFill>
                <a:cs typeface="Times New Roman" pitchFamily="18" charset="0"/>
              </a:rPr>
              <a:t>cứng</a:t>
            </a:r>
            <a:r>
              <a:rPr lang="en-US" sz="5400" dirty="0">
                <a:solidFill>
                  <a:schemeClr val="bg1"/>
                </a:solidFill>
                <a:cs typeface="Times New Roman" pitchFamily="18" charset="0"/>
              </a:rPr>
              <a:t> </a:t>
            </a:r>
            <a:r>
              <a:rPr lang="en-US" sz="5400" dirty="0" err="1">
                <a:solidFill>
                  <a:schemeClr val="bg1"/>
                </a:solidFill>
                <a:cs typeface="Times New Roman" pitchFamily="18" charset="0"/>
              </a:rPr>
              <a:t>lòng</a:t>
            </a:r>
            <a:r>
              <a:rPr lang="en-US" sz="5400" dirty="0">
                <a:solidFill>
                  <a:schemeClr val="bg1"/>
                </a:solidFill>
                <a:cs typeface="Times New Roman" pitchFamily="18" charset="0"/>
              </a:rPr>
              <a:t> </a:t>
            </a:r>
            <a:r>
              <a:rPr lang="en-US" sz="5400" b="0" u="sng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715428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714433-2120-41A0-A3D3-7597BAB7A8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EFD3DC8-5097-4543-A000-8ECCBA5F0E44}"/>
              </a:ext>
            </a:extLst>
          </p:cNvPr>
          <p:cNvSpPr txBox="1"/>
          <p:nvPr/>
        </p:nvSpPr>
        <p:spPr>
          <a:xfrm>
            <a:off x="152400" y="4705350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Arc 3">
            <a:extLst>
              <a:ext uri="{FF2B5EF4-FFF2-40B4-BE49-F238E27FC236}">
                <a16:creationId xmlns:a16="http://schemas.microsoft.com/office/drawing/2014/main" id="{C119D492-791A-4B07-9FE1-194DBF86BF08}"/>
              </a:ext>
            </a:extLst>
          </p:cNvPr>
          <p:cNvSpPr/>
          <p:nvPr/>
        </p:nvSpPr>
        <p:spPr>
          <a:xfrm>
            <a:off x="1905000" y="4857750"/>
            <a:ext cx="914400" cy="914400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ADC3785-CD8E-40AB-8559-17E04A563C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9B06677E-5E96-442E-86B3-EAF66833BD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8818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2D5300CB-0A88-4FDF-A37C-339A894CCE1F}"/>
              </a:ext>
            </a:extLst>
          </p:cNvPr>
          <p:cNvSpPr/>
          <p:nvPr/>
        </p:nvSpPr>
        <p:spPr>
          <a:xfrm>
            <a:off x="76200" y="4383969"/>
            <a:ext cx="2362200" cy="620495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/>
              <a:t>              </a:t>
            </a:r>
            <a:r>
              <a:rPr lang="en-US" sz="1400" b="1" dirty="0">
                <a:solidFill>
                  <a:srgbClr val="FFFF00"/>
                </a:solidFill>
              </a:rPr>
              <a:t>BAN TRUYỀN THÔNG</a:t>
            </a:r>
          </a:p>
          <a:p>
            <a:r>
              <a:rPr lang="en-US" sz="1400" b="1" dirty="0">
                <a:solidFill>
                  <a:srgbClr val="FFFF00"/>
                </a:solidFill>
              </a:rPr>
              <a:t>                GP BAN MÊ THUỘT</a:t>
            </a:r>
          </a:p>
        </p:txBody>
      </p:sp>
      <p:pic>
        <p:nvPicPr>
          <p:cNvPr id="13" name="Picture 2" descr="Giáo Phận Ban Mê Thuột">
            <a:extLst>
              <a:ext uri="{FF2B5EF4-FFF2-40B4-BE49-F238E27FC236}">
                <a16:creationId xmlns:a16="http://schemas.microsoft.com/office/drawing/2014/main" id="{4EC82921-912E-4370-9654-7EA894E6AA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027" y="4422069"/>
            <a:ext cx="525651" cy="544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BDFF168-BDE7-4E5C-A9F5-842672DA45C4}"/>
              </a:ext>
            </a:extLst>
          </p:cNvPr>
          <p:cNvSpPr txBox="1"/>
          <p:nvPr/>
        </p:nvSpPr>
        <p:spPr>
          <a:xfrm>
            <a:off x="5334000" y="3333750"/>
            <a:ext cx="3124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PHÚC ÂM: 8, 1-10</a:t>
            </a:r>
          </a:p>
        </p:txBody>
      </p:sp>
    </p:spTree>
    <p:extLst>
      <p:ext uri="{BB962C8B-B14F-4D97-AF65-F5344CB8AC3E}">
        <p14:creationId xmlns:p14="http://schemas.microsoft.com/office/powerpoint/2010/main" val="3210150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824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8"/>
            <a:ext cx="9144000" cy="5143499"/>
          </a:xfrm>
        </p:spPr>
        <p:txBody>
          <a:bodyPr>
            <a:normAutofit/>
          </a:bodyPr>
          <a:lstStyle/>
          <a:p>
            <a:r>
              <a:rPr lang="en-US" sz="72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72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Hiệp</a:t>
            </a:r>
            <a:r>
              <a:rPr lang="en-US" sz="72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72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54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r>
              <a:rPr lang="en-US" sz="36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Tv 106, 8-9</a:t>
            </a:r>
            <a:br>
              <a:rPr lang="en-US" sz="4800" b="1" i="1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</a:br>
            <a:br>
              <a:rPr lang="en-US" sz="40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</a:br>
            <a:endParaRPr lang="vi-VN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98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500"/>
          </a:xfrm>
        </p:spPr>
        <p:txBody>
          <a:bodyPr>
            <a:noAutofit/>
          </a:bodyPr>
          <a:lstStyle/>
          <a:p>
            <a:r>
              <a:rPr lang="en-US" sz="96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96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96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96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48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vi-VN" sz="4800" b="0" i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15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766</TotalTime>
  <Words>129</Words>
  <Application>Microsoft Office PowerPoint</Application>
  <PresentationFormat>On-screen Show (16:9)</PresentationFormat>
  <Paragraphs>21</Paragraphs>
  <Slides>10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Calibri</vt:lpstr>
      <vt:lpstr>UTM American Sans</vt:lpstr>
      <vt:lpstr>Office Theme</vt:lpstr>
      <vt:lpstr>5_Office Theme</vt:lpstr>
      <vt:lpstr>6_Office Theme</vt:lpstr>
      <vt:lpstr>9_Office Theme</vt:lpstr>
      <vt:lpstr>10_Office Theme</vt:lpstr>
      <vt:lpstr>12_Office Theme</vt:lpstr>
      <vt:lpstr>PowerPoint Presentation</vt:lpstr>
      <vt:lpstr>Ca Nhập Lễ 94,6-7 </vt:lpstr>
      <vt:lpstr>PowerPoint Presentation</vt:lpstr>
      <vt:lpstr>PowerPoint Presentation</vt:lpstr>
      <vt:lpstr>Alleluia-alleluia:  Ước chi hôm nay các bạn nghe tiếng Chúa, và đừng cứng lòng Alleluia.</vt:lpstr>
      <vt:lpstr>PowerPoint Presentation</vt:lpstr>
      <vt:lpstr>PowerPoint Presentation</vt:lpstr>
      <vt:lpstr>Ca Hiệp Lễ Tv 106, 8-9  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103 Chúa Giêsu Chịu Phép Rửa Năm C Lm Kim Long</dc:title>
  <dc:creator>Hung Nam</dc:creator>
  <cp:lastModifiedBy>PC</cp:lastModifiedBy>
  <cp:revision>121</cp:revision>
  <dcterms:created xsi:type="dcterms:W3CDTF">2021-12-05T01:20:54Z</dcterms:created>
  <dcterms:modified xsi:type="dcterms:W3CDTF">2025-02-10T14:52:37Z</dcterms:modified>
</cp:coreProperties>
</file>