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274" r:id="rId2"/>
    <p:sldId id="257" r:id="rId3"/>
    <p:sldId id="258" r:id="rId4"/>
    <p:sldId id="260" r:id="rId5"/>
    <p:sldId id="275" r:id="rId6"/>
    <p:sldId id="343" r:id="rId7"/>
    <p:sldId id="278" r:id="rId8"/>
    <p:sldId id="282" r:id="rId9"/>
    <p:sldId id="283" r:id="rId10"/>
    <p:sldId id="306" r:id="rId11"/>
    <p:sldId id="344" r:id="rId12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42D5D-BEE6-4C91-ACB1-F43EEA4143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5EA177-A14A-41E2-B20E-66DA5D14A9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4EDC3-DF45-4BA7-982E-9D71221BF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5AA5-3C05-48C5-B6C9-D56C53821B01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98BE1-E577-4BFB-9DD5-84588CE9C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858AD3-A933-4A48-96B9-5181FA171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DF62-87D9-4E93-B00C-2C70A8BB2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91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BD839-DA72-44EF-B65D-8C99B976C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2564D5-BE1C-48CD-BB1B-5783BDD877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847C0-FF14-42F8-A1F4-DFBCF6AAF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5AA5-3C05-48C5-B6C9-D56C53821B01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0F40A-B5B2-4EF2-9F7F-1C90C6765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FCE95-F70A-4668-839E-493A1D395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DF62-87D9-4E93-B00C-2C70A8BB2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188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99E7C9-6B5E-4D43-A013-28337AE980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4B384E-4C85-4251-B37F-B8E05A38C2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2DE87-0EEA-4F99-88A4-C895D8FAD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5AA5-3C05-48C5-B6C9-D56C53821B01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649E9-1837-46CD-9984-8D9E75048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0C34EE-497E-48EE-BA07-0C4E87713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DF62-87D9-4E93-B00C-2C70A8BB2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825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40BFB-70F1-400F-8B87-94ADE1DBA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28E79-2147-4250-AE26-3A520E302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C2496-F350-4E8A-B08E-0CF23D5F7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5AA5-3C05-48C5-B6C9-D56C53821B01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B04B9-D1B7-405C-B4AD-5F72141A5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1E7EE-F3F2-4306-B197-8774E2F23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DF62-87D9-4E93-B00C-2C70A8BB2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16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DCEBE-6053-43DE-8554-CC050BCA4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1FF159-9578-479D-BAB8-BFDBA27613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D51F1-B26D-4D4C-808C-35433BDFE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5AA5-3C05-48C5-B6C9-D56C53821B01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9E66C-8B53-46E1-B392-8C317C62D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D49A9-5402-4809-A7B7-D09E00B2A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DF62-87D9-4E93-B00C-2C70A8BB2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123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EB139-4207-4EE1-BF23-FE5EAD6A7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245A1-67F2-4937-BA2E-1D42BF0599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6D41B6-0EBB-4A4F-8BE8-888DF07A2A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353BC1-1425-4961-BAC0-9364E8297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5AA5-3C05-48C5-B6C9-D56C53821B01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9C26A-924D-473D-8F97-B5A17C88B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9A5B8E-96F0-4979-A90C-4BFBB0BBC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DF62-87D9-4E93-B00C-2C70A8BB2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14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223E6-45F1-4410-BC69-2C68EC2B8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BB633B-EE18-4A71-AB96-52B02A624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011236-0C2E-4D95-B8B5-8F7D4EC581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B8BCCE-F2C4-44BF-B135-4583D34959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FEB525-7A0B-491F-BB20-B4BE160861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3A12D2-6231-4FF3-A3D7-D0A955E64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5AA5-3C05-48C5-B6C9-D56C53821B01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AEADE4-3BE7-4A43-9D74-15AA94DBE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060968-E960-4492-9DCA-AD34E0A2E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DF62-87D9-4E93-B00C-2C70A8BB2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48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329F3-DCF2-45DA-9584-3D5A3A37C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24DF89-7B6A-47E1-A622-5162C53C4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5AA5-3C05-48C5-B6C9-D56C53821B01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E7D839-3D07-464F-B33A-483F89EF4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4F16D6-4D07-4B76-9452-E0BE4FBEC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DF62-87D9-4E93-B00C-2C70A8BB2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50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458C44-430F-4B92-90DC-4141693A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5AA5-3C05-48C5-B6C9-D56C53821B01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8B4EF0-8FC1-4AB8-9D90-B907F4C00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965DC5-CF31-4CC5-91E8-A5BCFBC6C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DF62-87D9-4E93-B00C-2C70A8BB2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70538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2D290-8446-4A56-8375-4EA0E12DD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67E85-0ADB-417E-A222-389ACD877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AF398D-33AF-4D87-B164-556B4A5607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EE1182-54DB-44D0-9DD5-9002F2C2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5AA5-3C05-48C5-B6C9-D56C53821B01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51EAC-BE42-49A1-A699-AD031D1D3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9A7EF2-C28F-4D47-9298-8093523FD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DF62-87D9-4E93-B00C-2C70A8BB2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260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AEDB6-1792-4E90-9BBA-62DE3FF7B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6DD8FC-6567-49CC-A7D5-0092EB9C01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1C919D-F597-4F46-A83F-8D2C95C124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5DFB29-9C2C-4C5C-A559-4798580C1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5AA5-3C05-48C5-B6C9-D56C53821B01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4C0EAE-18DB-48BA-A3F3-BDC75B8B3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3F9C01-14AD-4A0D-851A-E8482BF71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DF62-87D9-4E93-B00C-2C70A8BB2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156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851801-A8F9-41E4-B367-BCF3DB9A7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D30219-4E1D-4281-860F-B70EBC996F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DC11C-85BD-4E33-BECE-BB91E48876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05AA5-3C05-48C5-B6C9-D56C53821B01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B34CB-D2A1-4BD0-B0DB-BF807479C7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1A60B-5B72-4663-8F0A-9ADCCA3EDD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FDF62-87D9-4E93-B00C-2C70A8BB2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8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8D19AE64-3278-43B8-84F8-3538AC49DB80}"/>
              </a:ext>
            </a:extLst>
          </p:cNvPr>
          <p:cNvSpPr txBox="1"/>
          <p:nvPr/>
        </p:nvSpPr>
        <p:spPr>
          <a:xfrm>
            <a:off x="1974456" y="3214824"/>
            <a:ext cx="67726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THỨ SÁU TUẦN VI PHỤC SINH NĂM A</a:t>
            </a:r>
            <a:endParaRPr lang="en-US" sz="2800" b="1" dirty="0">
              <a:solidFill>
                <a:srgbClr val="C0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1F49B0-1536-4A7E-B0F3-2360768EA3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B1F7B0-CD17-462C-A9CA-D5E1B7B800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02" y="644665"/>
            <a:ext cx="836178" cy="836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7B172D-3B4B-4B31-8844-E74626F7A693}"/>
              </a:ext>
            </a:extLst>
          </p:cNvPr>
          <p:cNvSpPr txBox="1"/>
          <p:nvPr/>
        </p:nvSpPr>
        <p:spPr>
          <a:xfrm>
            <a:off x="1549624" y="1708870"/>
            <a:ext cx="63401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KẾT LỄ</a:t>
            </a:r>
            <a:endParaRPr lang="en-US" sz="7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7908A1-4D6C-4F59-BADF-DDC7CE8B70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353" cy="822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484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8D19AE64-3278-43B8-84F8-3538AC49DB80}"/>
              </a:ext>
            </a:extLst>
          </p:cNvPr>
          <p:cNvSpPr txBox="1"/>
          <p:nvPr/>
        </p:nvSpPr>
        <p:spPr>
          <a:xfrm>
            <a:off x="1974456" y="3214824"/>
            <a:ext cx="67726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THỨ SÁU TUẦN VI PHỤC SINH NĂM A</a:t>
            </a:r>
            <a:endParaRPr lang="en-US" sz="2800" b="1" dirty="0">
              <a:solidFill>
                <a:srgbClr val="C0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1F49B0-1536-4A7E-B0F3-2360768EA3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B1F7B0-CD17-462C-A9CA-D5E1B7B800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02" y="644665"/>
            <a:ext cx="836178" cy="836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065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57885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Hỡi dân riêng Chúa, hãy rao giảng quyền năng của Đấng đã gọi anh em ra khỏi tối tăm mà vào ánh sáng kỳ diệu của Người – Alleluia.</a:t>
            </a:r>
            <a:endParaRPr lang="en-US" sz="4400" b="1" i="0" u="none" strike="noStrike" kern="1200" cap="none" spc="0" baseline="0" dirty="0">
              <a:solidFill>
                <a:srgbClr val="C00000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47921" y="0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>
              <a:solidFill>
                <a:srgbClr val="0070C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EE05D0F-09FB-4A0C-8B57-89D58C170F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353" cy="822353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125759" y="875403"/>
            <a:ext cx="8640961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vi-VN" sz="44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vi-VN" sz="4400" b="1" i="1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Apollô trưng Thánh Kinh để minh chứng Ðức Giêsu là Ðấng Kitô”</a:t>
            </a:r>
            <a:endParaRPr lang="en-US" sz="4400" b="1" i="0" dirty="0">
              <a:solidFill>
                <a:srgbClr val="C00000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1084332" y="44545"/>
            <a:ext cx="78162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857250" algn="l"/>
              </a:tabLst>
            </a:pPr>
            <a:r>
              <a:rPr lang="en-US" sz="4000" b="1" dirty="0" err="1">
                <a:solidFill>
                  <a:srgbClr val="0070C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C00000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Cv</a:t>
            </a:r>
            <a:r>
              <a:rPr lang="en-US" sz="40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18, 23-28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125759" y="2863515"/>
            <a:ext cx="88924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36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36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Tông</a:t>
            </a:r>
            <a:r>
              <a:rPr lang="en-US" sz="36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đồ</a:t>
            </a:r>
            <a:r>
              <a:rPr lang="en-US" sz="36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Công</a:t>
            </a:r>
            <a:r>
              <a:rPr lang="en-US" sz="36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vụ</a:t>
            </a:r>
            <a:r>
              <a:rPr lang="en-US" sz="36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rgbClr val="C0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9695" y="3257864"/>
            <a:ext cx="3950877" cy="213067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87702C5-416C-4CD3-A85C-2060EC9705E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59" y="44545"/>
            <a:ext cx="922492" cy="922492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361855" y="1715547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b="1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4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en-US" sz="4400" b="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sz="44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Vua</a:t>
            </a:r>
            <a:r>
              <a:rPr lang="en-US" sz="44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khắp</a:t>
            </a:r>
            <a:r>
              <a:rPr lang="en-US" sz="44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cõi</a:t>
            </a:r>
            <a:r>
              <a:rPr lang="en-US" sz="44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trần</a:t>
            </a:r>
            <a:r>
              <a:rPr lang="en-US" sz="44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gian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rgbClr val="C00000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0070C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0070C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-145656" y="1145518"/>
            <a:ext cx="87879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Tv 46, 2-3. 8-9. 10</a:t>
            </a:r>
            <a:endParaRPr lang="en-US" sz="3600" dirty="0">
              <a:solidFill>
                <a:srgbClr val="C0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3EBB29-67B8-49AF-843D-5410796F08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353" cy="82235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411176" y="136529"/>
            <a:ext cx="77255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nb-NO" sz="44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Ga 28, 19 và 20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853348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>
              <a:buNone/>
            </a:pPr>
            <a:r>
              <a:rPr lang="en-US" sz="4400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en-US" sz="440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sz="440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phán</a:t>
            </a:r>
            <a:r>
              <a:rPr lang="en-US" sz="440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: “</a:t>
            </a:r>
            <a:r>
              <a:rPr lang="en-US" sz="440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40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đi</a:t>
            </a:r>
            <a:r>
              <a:rPr lang="en-US" sz="440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giảng</a:t>
            </a:r>
            <a:r>
              <a:rPr lang="en-US" sz="440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dạy</a:t>
            </a:r>
            <a:r>
              <a:rPr lang="en-US" sz="440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muôn</a:t>
            </a:r>
            <a:r>
              <a:rPr lang="en-US" sz="440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dân</a:t>
            </a:r>
            <a:r>
              <a:rPr lang="en-US" sz="440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en-US" sz="440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Thầy</a:t>
            </a:r>
            <a:r>
              <a:rPr lang="en-US" sz="440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ở </a:t>
            </a:r>
            <a:r>
              <a:rPr lang="en-US" sz="440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cùng</a:t>
            </a:r>
            <a:r>
              <a:rPr lang="en-US" sz="440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40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mọi</a:t>
            </a:r>
            <a:r>
              <a:rPr lang="en-US" sz="440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ngày</a:t>
            </a:r>
            <a:r>
              <a:rPr lang="en-US" sz="440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40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sz="440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tận</a:t>
            </a:r>
            <a:r>
              <a:rPr lang="en-US" sz="440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thế</a:t>
            </a:r>
            <a:r>
              <a:rPr lang="en-US" sz="440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”. – </a:t>
            </a:r>
            <a:r>
              <a:rPr lang="en-US" sz="4400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Alleluia.</a:t>
            </a:r>
            <a:endParaRPr lang="vi-VN" sz="4400" u="sng" dirty="0">
              <a:solidFill>
                <a:srgbClr val="0070C0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4D7E847-2F36-4C31-B8D6-1548EA3853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353" cy="822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71F49B0-1536-4A7E-B0F3-2360768EA3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B1F7B0-CD17-462C-A9CA-D5E1B7B800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02" y="644665"/>
            <a:ext cx="836178" cy="83617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67D5C18-FD60-4695-BC19-5986901BABA7}"/>
              </a:ext>
            </a:extLst>
          </p:cNvPr>
          <p:cNvSpPr txBox="1"/>
          <p:nvPr/>
        </p:nvSpPr>
        <p:spPr>
          <a:xfrm>
            <a:off x="2371369" y="3247192"/>
            <a:ext cx="677263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 Ga 16, 23b-28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191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85785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E714D4A-1A83-4ADF-99DB-B4FF49C294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353" cy="822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433679" y="174037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770511"/>
            <a:ext cx="8731305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Lạy Cha, những kẻ Cha ban cho Con, thì Con muốn rằng: Con ở đâu thì chúng cũng sẽ ở đấy với Con, để chúng chiêm ngưỡng vinh quang mà Cha đã ban cho Con – Alleluia.</a:t>
            </a:r>
            <a:endParaRPr lang="en-US" sz="4400" b="1" i="0" dirty="0">
              <a:solidFill>
                <a:srgbClr val="C00000"/>
              </a:solidFill>
              <a:effectLst/>
              <a:latin typeface="Helvetica Neue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666E1E-9FE9-4A3D-AFFD-06F055C4B8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353" cy="822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1020</TotalTime>
  <Words>199</Words>
  <Application>Microsoft Office PowerPoint</Application>
  <PresentationFormat>On-screen Show (16:9)</PresentationFormat>
  <Paragraphs>17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Arial</vt:lpstr>
      <vt:lpstr>Calibri</vt:lpstr>
      <vt:lpstr>Calibri Light</vt:lpstr>
      <vt:lpstr>Helvetica Neue</vt:lpstr>
      <vt:lpstr>Roboto</vt:lpstr>
      <vt:lpstr>StarSymbol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92</cp:revision>
  <dcterms:created xsi:type="dcterms:W3CDTF">2018-11-13T15:52:26Z</dcterms:created>
  <dcterms:modified xsi:type="dcterms:W3CDTF">2026-05-05T09:56:51Z</dcterms:modified>
</cp:coreProperties>
</file>