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32"/>
  </p:notesMasterIdLst>
  <p:sldIdLst>
    <p:sldId id="9774" r:id="rId5"/>
    <p:sldId id="9787" r:id="rId6"/>
    <p:sldId id="9788" r:id="rId7"/>
    <p:sldId id="385" r:id="rId8"/>
    <p:sldId id="9754" r:id="rId9"/>
    <p:sldId id="9789" r:id="rId10"/>
    <p:sldId id="9790" r:id="rId11"/>
    <p:sldId id="9791" r:id="rId12"/>
    <p:sldId id="9792" r:id="rId13"/>
    <p:sldId id="9793" r:id="rId14"/>
    <p:sldId id="9794" r:id="rId15"/>
    <p:sldId id="9795" r:id="rId16"/>
    <p:sldId id="9796" r:id="rId17"/>
    <p:sldId id="9797" r:id="rId18"/>
    <p:sldId id="9798" r:id="rId19"/>
    <p:sldId id="9799" r:id="rId20"/>
    <p:sldId id="9800" r:id="rId21"/>
    <p:sldId id="9801" r:id="rId22"/>
    <p:sldId id="9802" r:id="rId23"/>
    <p:sldId id="389" r:id="rId24"/>
    <p:sldId id="9803" r:id="rId25"/>
    <p:sldId id="9804" r:id="rId26"/>
    <p:sldId id="9699" r:id="rId27"/>
    <p:sldId id="9805" r:id="rId28"/>
    <p:sldId id="9698" r:id="rId29"/>
    <p:sldId id="278" r:id="rId30"/>
    <p:sldId id="9806"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a:t>
            </a:fld>
            <a:endParaRPr lang="en-US"/>
          </a:p>
        </p:txBody>
      </p:sp>
    </p:spTree>
    <p:extLst>
      <p:ext uri="{BB962C8B-B14F-4D97-AF65-F5344CB8AC3E}">
        <p14:creationId xmlns:p14="http://schemas.microsoft.com/office/powerpoint/2010/main" val="192274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18</a:t>
            </a:fld>
            <a:endParaRPr lang="en-US"/>
          </a:p>
        </p:txBody>
      </p:sp>
    </p:spTree>
    <p:extLst>
      <p:ext uri="{BB962C8B-B14F-4D97-AF65-F5344CB8AC3E}">
        <p14:creationId xmlns:p14="http://schemas.microsoft.com/office/powerpoint/2010/main" val="207974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21</a:t>
            </a:fld>
            <a:endParaRPr lang="en-US"/>
          </a:p>
        </p:txBody>
      </p:sp>
    </p:spTree>
    <p:extLst>
      <p:ext uri="{BB962C8B-B14F-4D97-AF65-F5344CB8AC3E}">
        <p14:creationId xmlns:p14="http://schemas.microsoft.com/office/powerpoint/2010/main" val="411650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27</a:t>
            </a:fld>
            <a:endParaRPr lang="en-US"/>
          </a:p>
        </p:txBody>
      </p:sp>
    </p:spTree>
    <p:extLst>
      <p:ext uri="{BB962C8B-B14F-4D97-AF65-F5344CB8AC3E}">
        <p14:creationId xmlns:p14="http://schemas.microsoft.com/office/powerpoint/2010/main" val="240275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15510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4</a:t>
            </a:fld>
            <a:endParaRPr lang="en-US"/>
          </a:p>
        </p:txBody>
      </p:sp>
    </p:spTree>
    <p:extLst>
      <p:ext uri="{BB962C8B-B14F-4D97-AF65-F5344CB8AC3E}">
        <p14:creationId xmlns:p14="http://schemas.microsoft.com/office/powerpoint/2010/main" val="217618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6</a:t>
            </a:fld>
            <a:endParaRPr lang="en-US"/>
          </a:p>
        </p:txBody>
      </p:sp>
    </p:spTree>
    <p:extLst>
      <p:ext uri="{BB962C8B-B14F-4D97-AF65-F5344CB8AC3E}">
        <p14:creationId xmlns:p14="http://schemas.microsoft.com/office/powerpoint/2010/main" val="300590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8</a:t>
            </a:fld>
            <a:endParaRPr lang="en-US"/>
          </a:p>
        </p:txBody>
      </p:sp>
    </p:spTree>
    <p:extLst>
      <p:ext uri="{BB962C8B-B14F-4D97-AF65-F5344CB8AC3E}">
        <p14:creationId xmlns:p14="http://schemas.microsoft.com/office/powerpoint/2010/main" val="201495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10</a:t>
            </a:fld>
            <a:endParaRPr lang="en-US"/>
          </a:p>
        </p:txBody>
      </p:sp>
    </p:spTree>
    <p:extLst>
      <p:ext uri="{BB962C8B-B14F-4D97-AF65-F5344CB8AC3E}">
        <p14:creationId xmlns:p14="http://schemas.microsoft.com/office/powerpoint/2010/main" val="100164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12</a:t>
            </a:fld>
            <a:endParaRPr lang="en-US"/>
          </a:p>
        </p:txBody>
      </p:sp>
    </p:spTree>
    <p:extLst>
      <p:ext uri="{BB962C8B-B14F-4D97-AF65-F5344CB8AC3E}">
        <p14:creationId xmlns:p14="http://schemas.microsoft.com/office/powerpoint/2010/main" val="79663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14</a:t>
            </a:fld>
            <a:endParaRPr lang="en-US"/>
          </a:p>
        </p:txBody>
      </p:sp>
    </p:spTree>
    <p:extLst>
      <p:ext uri="{BB962C8B-B14F-4D97-AF65-F5344CB8AC3E}">
        <p14:creationId xmlns:p14="http://schemas.microsoft.com/office/powerpoint/2010/main" val="275306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16</a:t>
            </a:fld>
            <a:endParaRPr lang="en-US"/>
          </a:p>
        </p:txBody>
      </p:sp>
    </p:spTree>
    <p:extLst>
      <p:ext uri="{BB962C8B-B14F-4D97-AF65-F5344CB8AC3E}">
        <p14:creationId xmlns:p14="http://schemas.microsoft.com/office/powerpoint/2010/main" val="200220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4/11/2025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3" name="Picture 2" descr="t7 TT">
            <a:extLst>
              <a:ext uri="{FF2B5EF4-FFF2-40B4-BE49-F238E27FC236}">
                <a16:creationId xmlns:a16="http://schemas.microsoft.com/office/drawing/2014/main" id="{80B5D7DA-15B0-4321-AA6B-98E5DEEE9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441"/>
            <a:ext cx="9144000" cy="51420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3557F20-5ACF-4F3B-AAC8-FBDE6FBC64C1}"/>
              </a:ext>
            </a:extLst>
          </p:cNvPr>
          <p:cNvSpPr txBox="1">
            <a:spLocks/>
          </p:cNvSpPr>
          <p:nvPr/>
        </p:nvSpPr>
        <p:spPr>
          <a:xfrm>
            <a:off x="3048000" y="31051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B0F0"/>
                </a:solidFill>
                <a:latin typeface="Arial" panose="020B0604020202020204" pitchFamily="34" charset="0"/>
              </a:rPr>
              <a:t>THỨ BẢY TUẦN THÁNH</a:t>
            </a:r>
            <a:endParaRPr lang="en-US" sz="2800" dirty="0">
              <a:solidFill>
                <a:srgbClr val="00B0F0"/>
              </a:solidFill>
            </a:endParaRPr>
          </a:p>
        </p:txBody>
      </p:sp>
      <p:pic>
        <p:nvPicPr>
          <p:cNvPr id="9" name="Picture 8">
            <a:extLst>
              <a:ext uri="{FF2B5EF4-FFF2-40B4-BE49-F238E27FC236}">
                <a16:creationId xmlns:a16="http://schemas.microsoft.com/office/drawing/2014/main" id="{DBA0093E-D759-491E-ADD5-FE849E04A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1950"/>
            <a:ext cx="990600" cy="990600"/>
          </a:xfrm>
          <a:prstGeom prst="rect">
            <a:avLst/>
          </a:prstGeom>
        </p:spPr>
      </p:pic>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1885950"/>
            <a:ext cx="8229600" cy="3170099"/>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en-US" sz="4000" b="1" dirty="0">
                <a:solidFill>
                  <a:srgbClr val="FFFF00"/>
                </a:solidFill>
                <a:latin typeface="Arial" panose="020B0604020202020204" pitchFamily="34" charset="0"/>
              </a:rPr>
              <a:t>V</a:t>
            </a:r>
            <a:r>
              <a:rPr lang="vi-VN" sz="4000" b="1" i="0" dirty="0">
                <a:solidFill>
                  <a:srgbClr val="FFFF00"/>
                </a:solidFill>
                <a:effectLst/>
                <a:latin typeface="Arial" panose="020B0604020202020204" pitchFamily="34" charset="0"/>
              </a:rPr>
              <a:t>:</a:t>
            </a:r>
            <a:r>
              <a:rPr lang="vi-VN" sz="4000" b="1" i="0" dirty="0">
                <a:solidFill>
                  <a:srgbClr val="333333"/>
                </a:solidFill>
                <a:effectLst/>
                <a:latin typeface="Arial" panose="020B0604020202020204" pitchFamily="34" charset="0"/>
              </a:rPr>
              <a:t>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Is 54, 5-14</a:t>
            </a:r>
          </a:p>
          <a:p>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r>
              <a:rPr lang="en-US" sz="4000" b="0" i="0" dirty="0">
                <a:solidFill>
                  <a:schemeClr val="bg1"/>
                </a:solidFill>
                <a:effectLst/>
                <a:latin typeface="Arial" panose="020B0604020202020204" pitchFamily="34" charset="0"/>
              </a:rPr>
              <a:t>.</a:t>
            </a:r>
          </a:p>
          <a:p>
            <a:r>
              <a:rPr lang="vi-VN" sz="4000" b="1" i="1" dirty="0">
                <a:solidFill>
                  <a:schemeClr val="bg1"/>
                </a:solidFill>
                <a:effectLst/>
                <a:latin typeface="Arial" panose="020B0604020202020204" pitchFamily="34" charset="0"/>
              </a:rPr>
              <a:t>“Trong tình yêu vĩnh cửu, Chúa Cứu Chuộc đã xót thương ngươi”.</a:t>
            </a:r>
            <a:endParaRPr lang="en-US" sz="3600" b="1" dirty="0">
              <a:solidFill>
                <a:schemeClr val="bg1"/>
              </a:solidFill>
            </a:endParaRPr>
          </a:p>
        </p:txBody>
      </p:sp>
      <p:pic>
        <p:nvPicPr>
          <p:cNvPr id="5" name="Picture 4">
            <a:extLst>
              <a:ext uri="{FF2B5EF4-FFF2-40B4-BE49-F238E27FC236}">
                <a16:creationId xmlns:a16="http://schemas.microsoft.com/office/drawing/2014/main" id="{BA158B51-2960-4F3E-921F-5B8DC9873E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405121108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Tv 29, 2 </a:t>
            </a:r>
            <a:r>
              <a:rPr lang="en-US" sz="4000" b="0" i="0" dirty="0" err="1">
                <a:solidFill>
                  <a:schemeClr val="bg1"/>
                </a:solidFill>
                <a:effectLst/>
                <a:latin typeface="Arial" panose="020B0604020202020204" pitchFamily="34" charset="0"/>
              </a:rPr>
              <a:t>và</a:t>
            </a:r>
            <a:r>
              <a:rPr lang="en-US" sz="4000" b="0" i="0" dirty="0">
                <a:solidFill>
                  <a:schemeClr val="bg1"/>
                </a:solidFill>
                <a:effectLst/>
                <a:latin typeface="Arial" panose="020B0604020202020204" pitchFamily="34" charset="0"/>
              </a:rPr>
              <a:t> 4. 5-6. 11 </a:t>
            </a:r>
            <a:r>
              <a:rPr lang="en-US" sz="4000" b="0" i="0" dirty="0" err="1">
                <a:solidFill>
                  <a:schemeClr val="bg1"/>
                </a:solidFill>
                <a:effectLst/>
                <a:latin typeface="Arial" panose="020B0604020202020204" pitchFamily="34" charset="0"/>
              </a:rPr>
              <a:t>và</a:t>
            </a:r>
            <a:r>
              <a:rPr lang="en-US" sz="4000" b="0" i="0" dirty="0">
                <a:solidFill>
                  <a:schemeClr val="bg1"/>
                </a:solidFill>
                <a:effectLst/>
                <a:latin typeface="Arial" panose="020B0604020202020204" pitchFamily="34" charset="0"/>
              </a:rPr>
              <a:t> 12a </a:t>
            </a:r>
            <a:r>
              <a:rPr lang="en-US" sz="4000" b="0" i="0" dirty="0" err="1">
                <a:solidFill>
                  <a:schemeClr val="bg1"/>
                </a:solidFill>
                <a:effectLst/>
                <a:latin typeface="Arial" panose="020B0604020202020204" pitchFamily="34" charset="0"/>
              </a:rPr>
              <a:t>và</a:t>
            </a:r>
            <a:r>
              <a:rPr lang="en-US" sz="4000" b="0" i="0" dirty="0">
                <a:solidFill>
                  <a:schemeClr val="bg1"/>
                </a:solidFill>
                <a:effectLst/>
                <a:latin typeface="Arial" panose="020B0604020202020204" pitchFamily="34" charset="0"/>
              </a:rPr>
              <a:t> 13b</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con ca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thoát</a:t>
            </a:r>
            <a:r>
              <a:rPr lang="en-US" b="1" i="0" dirty="0">
                <a:solidFill>
                  <a:schemeClr val="bg1"/>
                </a:solidFill>
                <a:effectLst/>
                <a:latin typeface="Arial" panose="020B0604020202020204" pitchFamily="34" charset="0"/>
              </a:rPr>
              <a:t> con</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51387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pic>
        <p:nvPicPr>
          <p:cNvPr id="4" name="Picture 3">
            <a:extLst>
              <a:ext uri="{FF2B5EF4-FFF2-40B4-BE49-F238E27FC236}">
                <a16:creationId xmlns:a16="http://schemas.microsoft.com/office/drawing/2014/main" id="{F093C940-30A8-4222-BCBD-B844A975E5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386645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49493" cy="2417445"/>
          </a:xfrm>
          <a:prstGeom prst="rect">
            <a:avLst/>
          </a:prstGeom>
        </p:spPr>
      </p:pic>
      <p:sp>
        <p:nvSpPr>
          <p:cNvPr id="4" name="Rectangle 3"/>
          <p:cNvSpPr/>
          <p:nvPr/>
        </p:nvSpPr>
        <p:spPr>
          <a:xfrm>
            <a:off x="457200" y="1581150"/>
            <a:ext cx="8229600" cy="3600986"/>
          </a:xfrm>
          <a:prstGeom prst="rect">
            <a:avLst/>
          </a:prstGeom>
        </p:spPr>
        <p:txBody>
          <a:bodyPr wrap="square">
            <a:spAutoFit/>
          </a:bodyPr>
          <a:lstStyle/>
          <a:p>
            <a:r>
              <a:rPr lang="vi-VN" sz="3600" b="1" i="0" dirty="0">
                <a:solidFill>
                  <a:srgbClr val="FFFF00"/>
                </a:solidFill>
                <a:effectLst/>
                <a:latin typeface="Arial" panose="020B0604020202020204" pitchFamily="34" charset="0"/>
              </a:rPr>
              <a:t>Bài Ðọc </a:t>
            </a:r>
            <a:r>
              <a:rPr lang="en-US" sz="3600" b="1" dirty="0">
                <a:solidFill>
                  <a:srgbClr val="FFFF00"/>
                </a:solidFill>
                <a:latin typeface="Arial" panose="020B0604020202020204" pitchFamily="34" charset="0"/>
              </a:rPr>
              <a:t>V</a:t>
            </a:r>
            <a:r>
              <a:rPr lang="vi-VN" sz="3600" b="1" i="0" dirty="0">
                <a:solidFill>
                  <a:srgbClr val="FFFF00"/>
                </a:solidFill>
                <a:effectLst/>
                <a:latin typeface="Arial" panose="020B0604020202020204" pitchFamily="34" charset="0"/>
              </a:rPr>
              <a:t>:</a:t>
            </a:r>
            <a:r>
              <a:rPr lang="vi-VN" sz="3600" b="1" i="0" dirty="0">
                <a:solidFill>
                  <a:srgbClr val="333333"/>
                </a:solidFill>
                <a:effectLst/>
                <a:latin typeface="Arial" panose="020B0604020202020204" pitchFamily="34" charset="0"/>
              </a:rPr>
              <a:t> </a:t>
            </a:r>
            <a:r>
              <a:rPr lang="en-US" sz="3600" b="0" i="0" dirty="0">
                <a:solidFill>
                  <a:srgbClr val="333333"/>
                </a:solidFill>
                <a:effectLst/>
                <a:latin typeface="Arial" panose="020B0604020202020204" pitchFamily="34" charset="0"/>
              </a:rPr>
              <a:t> </a:t>
            </a:r>
            <a:r>
              <a:rPr lang="en-US" sz="3600" b="0" i="0" dirty="0">
                <a:solidFill>
                  <a:schemeClr val="bg1"/>
                </a:solidFill>
                <a:effectLst/>
                <a:latin typeface="Arial" panose="020B0604020202020204" pitchFamily="34" charset="0"/>
              </a:rPr>
              <a:t>Is 55, 1-11</a:t>
            </a:r>
          </a:p>
          <a:p>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Trích</a:t>
            </a:r>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sách</a:t>
            </a:r>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Tiên</a:t>
            </a:r>
            <a:r>
              <a:rPr lang="en-US" sz="3600" b="0" i="0" dirty="0">
                <a:solidFill>
                  <a:schemeClr val="bg1"/>
                </a:solidFill>
                <a:effectLst/>
                <a:latin typeface="Arial" panose="020B0604020202020204" pitchFamily="34" charset="0"/>
              </a:rPr>
              <a:t> tri </a:t>
            </a:r>
            <a:r>
              <a:rPr lang="en-US" sz="3600" b="0" i="0" dirty="0" err="1">
                <a:solidFill>
                  <a:schemeClr val="bg1"/>
                </a:solidFill>
                <a:effectLst/>
                <a:latin typeface="Arial" panose="020B0604020202020204" pitchFamily="34" charset="0"/>
              </a:rPr>
              <a:t>Isaia</a:t>
            </a:r>
            <a:r>
              <a:rPr lang="en-US" sz="3600" b="0" i="0" dirty="0">
                <a:solidFill>
                  <a:schemeClr val="bg1"/>
                </a:solidFill>
                <a:effectLst/>
                <a:latin typeface="Arial" panose="020B0604020202020204" pitchFamily="34" charset="0"/>
              </a:rPr>
              <a:t>.</a:t>
            </a:r>
          </a:p>
          <a:p>
            <a:pPr algn="just"/>
            <a:r>
              <a:rPr lang="vi-VN" sz="4000" b="1" i="1" dirty="0">
                <a:solidFill>
                  <a:schemeClr val="bg1"/>
                </a:solidFill>
                <a:effectLst/>
                <a:latin typeface="Arial" panose="020B0604020202020204" pitchFamily="34" charset="0"/>
              </a:rPr>
              <a:t>“</a:t>
            </a:r>
            <a:r>
              <a:rPr lang="vi-VN" sz="3600" b="1" i="1" dirty="0">
                <a:solidFill>
                  <a:schemeClr val="bg1"/>
                </a:solidFill>
                <a:effectLst/>
                <a:latin typeface="Arial" panose="020B0604020202020204" pitchFamily="34" charset="0"/>
              </a:rPr>
              <a:t>Hãy đến cùng Ta và hồn các ngươi sẽ được sống.</a:t>
            </a:r>
            <a:endParaRPr lang="vi-VN" sz="3600" b="1" i="0" dirty="0">
              <a:solidFill>
                <a:schemeClr val="bg1"/>
              </a:solidFill>
              <a:effectLst/>
              <a:latin typeface="Helvetica Neue"/>
            </a:endParaRPr>
          </a:p>
          <a:p>
            <a:pPr algn="just"/>
            <a:r>
              <a:rPr lang="vi-VN" sz="3600" b="1" i="1" dirty="0">
                <a:solidFill>
                  <a:schemeClr val="bg1"/>
                </a:solidFill>
                <a:effectLst/>
                <a:latin typeface="Arial" panose="020B0604020202020204" pitchFamily="34" charset="0"/>
              </a:rPr>
              <a:t>Ta sẽ ký kết với các ngươi một giao ước vĩnh cửu”.</a:t>
            </a:r>
            <a:endParaRPr lang="vi-VN" sz="3600" b="1" i="0" dirty="0">
              <a:solidFill>
                <a:schemeClr val="bg1"/>
              </a:solidFill>
              <a:effectLst/>
              <a:latin typeface="Helvetica Neue"/>
            </a:endParaRPr>
          </a:p>
        </p:txBody>
      </p:sp>
      <p:pic>
        <p:nvPicPr>
          <p:cNvPr id="5" name="Picture 4">
            <a:extLst>
              <a:ext uri="{FF2B5EF4-FFF2-40B4-BE49-F238E27FC236}">
                <a16:creationId xmlns:a16="http://schemas.microsoft.com/office/drawing/2014/main" id="{E2431305-E2A9-4F84-887B-9D8C7BF7A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1474189609"/>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en-US" b="0" i="0" dirty="0">
                <a:solidFill>
                  <a:schemeClr val="bg1"/>
                </a:solidFill>
                <a:effectLst/>
                <a:latin typeface="Arial" panose="020B0604020202020204" pitchFamily="34" charset="0"/>
              </a:rPr>
              <a:t>Is 12, 2-3. 4bcd. 5-6</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Các ngươi sẽ hân hoan múc nước nơi suối Ðấng Cứu Ðộ</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51387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pic>
        <p:nvPicPr>
          <p:cNvPr id="4" name="Picture 3">
            <a:extLst>
              <a:ext uri="{FF2B5EF4-FFF2-40B4-BE49-F238E27FC236}">
                <a16:creationId xmlns:a16="http://schemas.microsoft.com/office/drawing/2014/main" id="{86D8CD81-3377-458A-A15B-70B8FA486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407801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49493" cy="2876550"/>
          </a:xfrm>
          <a:prstGeom prst="rect">
            <a:avLst/>
          </a:prstGeom>
        </p:spPr>
      </p:pic>
      <p:sp>
        <p:nvSpPr>
          <p:cNvPr id="4" name="Rectangle 3"/>
          <p:cNvSpPr/>
          <p:nvPr/>
        </p:nvSpPr>
        <p:spPr>
          <a:xfrm>
            <a:off x="457200" y="2038350"/>
            <a:ext cx="8229600" cy="2554545"/>
          </a:xfrm>
          <a:prstGeom prst="rect">
            <a:avLst/>
          </a:prstGeom>
        </p:spPr>
        <p:txBody>
          <a:bodyPr wrap="square">
            <a:spAutoFit/>
          </a:bodyPr>
          <a:lstStyle/>
          <a:p>
            <a:r>
              <a:rPr lang="vi-VN" sz="3600" b="1" i="0" dirty="0">
                <a:solidFill>
                  <a:srgbClr val="FFFF00"/>
                </a:solidFill>
                <a:effectLst/>
                <a:latin typeface="Arial" panose="020B0604020202020204" pitchFamily="34" charset="0"/>
              </a:rPr>
              <a:t>Bài Ðọc </a:t>
            </a:r>
            <a:r>
              <a:rPr lang="en-US" sz="3600" b="1" dirty="0">
                <a:solidFill>
                  <a:srgbClr val="FFFF00"/>
                </a:solidFill>
                <a:latin typeface="Arial" panose="020B0604020202020204" pitchFamily="34" charset="0"/>
              </a:rPr>
              <a:t>VI</a:t>
            </a:r>
            <a:r>
              <a:rPr lang="vi-VN" sz="3600" b="1" i="0" dirty="0">
                <a:solidFill>
                  <a:srgbClr val="FFFF00"/>
                </a:solidFill>
                <a:effectLst/>
                <a:latin typeface="Arial" panose="020B0604020202020204" pitchFamily="34" charset="0"/>
              </a:rPr>
              <a:t>:</a:t>
            </a:r>
            <a:r>
              <a:rPr lang="vi-VN" sz="3600" b="1" i="0" dirty="0">
                <a:solidFill>
                  <a:srgbClr val="333333"/>
                </a:solidFill>
                <a:effectLst/>
                <a:latin typeface="Arial" panose="020B0604020202020204" pitchFamily="34" charset="0"/>
              </a:rPr>
              <a:t> </a:t>
            </a:r>
            <a:r>
              <a:rPr lang="en-US" sz="3600" b="0" i="0" dirty="0">
                <a:solidFill>
                  <a:srgbClr val="333333"/>
                </a:solidFill>
                <a:effectLst/>
                <a:latin typeface="Arial" panose="020B0604020202020204" pitchFamily="34" charset="0"/>
              </a:rPr>
              <a:t> </a:t>
            </a:r>
            <a:r>
              <a:rPr lang="en-US" sz="3600" b="0" i="0" dirty="0">
                <a:solidFill>
                  <a:schemeClr val="bg1"/>
                </a:solidFill>
                <a:effectLst/>
                <a:latin typeface="Arial" panose="020B0604020202020204" pitchFamily="34" charset="0"/>
              </a:rPr>
              <a:t>Br 3, 9-15. 32 – 4, 4</a:t>
            </a:r>
          </a:p>
          <a:p>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Trích</a:t>
            </a:r>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sách</a:t>
            </a:r>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Tiên</a:t>
            </a:r>
            <a:r>
              <a:rPr lang="en-US" sz="3600" b="0" i="0" dirty="0">
                <a:solidFill>
                  <a:schemeClr val="bg1"/>
                </a:solidFill>
                <a:effectLst/>
                <a:latin typeface="Arial" panose="020B0604020202020204" pitchFamily="34" charset="0"/>
              </a:rPr>
              <a:t> tri Ba-</a:t>
            </a:r>
            <a:r>
              <a:rPr lang="en-US" sz="3600" b="0" i="0" dirty="0" err="1">
                <a:solidFill>
                  <a:schemeClr val="bg1"/>
                </a:solidFill>
                <a:effectLst/>
                <a:latin typeface="Arial" panose="020B0604020202020204" pitchFamily="34" charset="0"/>
              </a:rPr>
              <a:t>rúc</a:t>
            </a:r>
            <a:r>
              <a:rPr lang="en-US" sz="3600" b="0" i="0" dirty="0">
                <a:solidFill>
                  <a:schemeClr val="bg1"/>
                </a:solidFill>
                <a:effectLst/>
                <a:latin typeface="Arial" panose="020B0604020202020204" pitchFamily="34" charset="0"/>
              </a:rPr>
              <a:t>. </a:t>
            </a:r>
          </a:p>
          <a:p>
            <a:r>
              <a:rPr lang="vi-VN" sz="4400" b="1" i="1" dirty="0">
                <a:solidFill>
                  <a:schemeClr val="bg1"/>
                </a:solidFill>
                <a:effectLst/>
                <a:latin typeface="Arial" panose="020B0604020202020204" pitchFamily="34" charset="0"/>
              </a:rPr>
              <a:t>“Ngươi hãy đi trong đường ánh sáng của Chúa”.</a:t>
            </a:r>
            <a:endParaRPr lang="vi-VN" sz="4400" b="1" i="0" dirty="0">
              <a:solidFill>
                <a:schemeClr val="bg1"/>
              </a:solidFill>
              <a:effectLst/>
              <a:latin typeface="Helvetica Neue"/>
            </a:endParaRPr>
          </a:p>
        </p:txBody>
      </p:sp>
      <p:pic>
        <p:nvPicPr>
          <p:cNvPr id="5" name="Picture 4">
            <a:extLst>
              <a:ext uri="{FF2B5EF4-FFF2-40B4-BE49-F238E27FC236}">
                <a16:creationId xmlns:a16="http://schemas.microsoft.com/office/drawing/2014/main" id="{8A224E84-07FA-4763-8D9B-0ED465303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2107651419"/>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en-US" b="0" i="0" dirty="0">
                <a:solidFill>
                  <a:schemeClr val="bg1"/>
                </a:solidFill>
                <a:effectLst/>
                <a:latin typeface="Arial" panose="020B0604020202020204" pitchFamily="34" charset="0"/>
              </a:rPr>
              <a:t>Tv 18, 8. 9. 10. 11</a:t>
            </a:r>
            <a:br>
              <a:rPr lang="en-US" b="0" i="0" dirty="0">
                <a:solidFill>
                  <a:srgbClr val="333333"/>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có</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ban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51387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pic>
        <p:nvPicPr>
          <p:cNvPr id="4" name="Picture 3">
            <a:extLst>
              <a:ext uri="{FF2B5EF4-FFF2-40B4-BE49-F238E27FC236}">
                <a16:creationId xmlns:a16="http://schemas.microsoft.com/office/drawing/2014/main" id="{7176D39C-3D23-4F9E-B5FC-C38D71E4AB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278951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49493" cy="2876550"/>
          </a:xfrm>
          <a:prstGeom prst="rect">
            <a:avLst/>
          </a:prstGeom>
        </p:spPr>
      </p:pic>
      <p:sp>
        <p:nvSpPr>
          <p:cNvPr id="4" name="Rectangle 3"/>
          <p:cNvSpPr/>
          <p:nvPr/>
        </p:nvSpPr>
        <p:spPr>
          <a:xfrm>
            <a:off x="457200" y="1809750"/>
            <a:ext cx="8229600" cy="3231654"/>
          </a:xfrm>
          <a:prstGeom prst="rect">
            <a:avLst/>
          </a:prstGeom>
        </p:spPr>
        <p:txBody>
          <a:bodyPr wrap="square">
            <a:spAutoFit/>
          </a:bodyPr>
          <a:lstStyle/>
          <a:p>
            <a:r>
              <a:rPr lang="vi-VN" sz="3600" b="1" i="0" dirty="0">
                <a:solidFill>
                  <a:srgbClr val="FFFF00"/>
                </a:solidFill>
                <a:effectLst/>
                <a:latin typeface="Arial" panose="020B0604020202020204" pitchFamily="34" charset="0"/>
              </a:rPr>
              <a:t>Bài Ðọc </a:t>
            </a:r>
            <a:r>
              <a:rPr lang="en-US" sz="3600" b="1" dirty="0">
                <a:solidFill>
                  <a:srgbClr val="FFFF00"/>
                </a:solidFill>
                <a:latin typeface="Arial" panose="020B0604020202020204" pitchFamily="34" charset="0"/>
              </a:rPr>
              <a:t>VII</a:t>
            </a:r>
            <a:r>
              <a:rPr lang="vi-VN" sz="3600" b="1" i="0" dirty="0">
                <a:solidFill>
                  <a:srgbClr val="FFFF00"/>
                </a:solidFill>
                <a:effectLst/>
                <a:latin typeface="Arial" panose="020B0604020202020204" pitchFamily="34" charset="0"/>
              </a:rPr>
              <a:t>:</a:t>
            </a:r>
            <a:r>
              <a:rPr lang="vi-VN" sz="3600" b="1" i="0" dirty="0">
                <a:solidFill>
                  <a:srgbClr val="333333"/>
                </a:solidFill>
                <a:effectLst/>
                <a:latin typeface="Arial" panose="020B0604020202020204" pitchFamily="34" charset="0"/>
              </a:rPr>
              <a:t> </a:t>
            </a:r>
            <a:r>
              <a:rPr lang="en-US" sz="3600" b="0" i="0" dirty="0">
                <a:solidFill>
                  <a:srgbClr val="333333"/>
                </a:solidFill>
                <a:effectLst/>
                <a:latin typeface="Arial" panose="020B0604020202020204" pitchFamily="34" charset="0"/>
              </a:rPr>
              <a:t> </a:t>
            </a:r>
            <a:r>
              <a:rPr lang="en-US" sz="3600" b="0" i="0" dirty="0">
                <a:solidFill>
                  <a:schemeClr val="bg1"/>
                </a:solidFill>
                <a:effectLst/>
                <a:latin typeface="Arial" panose="020B0604020202020204" pitchFamily="34" charset="0"/>
              </a:rPr>
              <a:t>Ed 36, 16-17a. 18-28 </a:t>
            </a:r>
            <a:r>
              <a:rPr lang="en-US" sz="3600" b="0" i="0" dirty="0" err="1">
                <a:solidFill>
                  <a:schemeClr val="bg1"/>
                </a:solidFill>
                <a:effectLst/>
                <a:latin typeface="Arial" panose="020B0604020202020204" pitchFamily="34" charset="0"/>
              </a:rPr>
              <a:t>Trích</a:t>
            </a:r>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sách</a:t>
            </a:r>
            <a:r>
              <a:rPr lang="en-US" sz="3600" b="0" i="0" dirty="0">
                <a:solidFill>
                  <a:schemeClr val="bg1"/>
                </a:solidFill>
                <a:effectLst/>
                <a:latin typeface="Arial" panose="020B0604020202020204" pitchFamily="34" charset="0"/>
              </a:rPr>
              <a:t> </a:t>
            </a:r>
            <a:r>
              <a:rPr lang="en-US" sz="3600" b="0" i="0" dirty="0" err="1">
                <a:solidFill>
                  <a:schemeClr val="bg1"/>
                </a:solidFill>
                <a:effectLst/>
                <a:latin typeface="Arial" panose="020B0604020202020204" pitchFamily="34" charset="0"/>
              </a:rPr>
              <a:t>Tiên</a:t>
            </a:r>
            <a:r>
              <a:rPr lang="en-US" sz="3600" b="0" i="0" dirty="0">
                <a:solidFill>
                  <a:schemeClr val="bg1"/>
                </a:solidFill>
                <a:effectLst/>
                <a:latin typeface="Arial" panose="020B0604020202020204" pitchFamily="34" charset="0"/>
              </a:rPr>
              <a:t> tri Ê-</a:t>
            </a:r>
            <a:r>
              <a:rPr lang="en-US" sz="3600" b="0" i="0" dirty="0" err="1">
                <a:solidFill>
                  <a:schemeClr val="bg1"/>
                </a:solidFill>
                <a:effectLst/>
                <a:latin typeface="Arial" panose="020B0604020202020204" pitchFamily="34" charset="0"/>
              </a:rPr>
              <a:t>dê</a:t>
            </a:r>
            <a:r>
              <a:rPr lang="en-US" sz="3600" b="0" i="0" dirty="0">
                <a:solidFill>
                  <a:schemeClr val="bg1"/>
                </a:solidFill>
                <a:effectLst/>
                <a:latin typeface="Arial" panose="020B0604020202020204" pitchFamily="34" charset="0"/>
              </a:rPr>
              <a:t>-ki-</a:t>
            </a:r>
            <a:r>
              <a:rPr lang="en-US" sz="3600" b="0" i="0" dirty="0" err="1">
                <a:solidFill>
                  <a:schemeClr val="bg1"/>
                </a:solidFill>
                <a:effectLst/>
                <a:latin typeface="Arial" panose="020B0604020202020204" pitchFamily="34" charset="0"/>
              </a:rPr>
              <a:t>en</a:t>
            </a:r>
            <a:r>
              <a:rPr lang="en-US" sz="3600" b="0" i="0" dirty="0">
                <a:solidFill>
                  <a:schemeClr val="bg1"/>
                </a:solidFill>
                <a:effectLst/>
                <a:latin typeface="Arial" panose="020B0604020202020204" pitchFamily="34" charset="0"/>
              </a:rPr>
              <a:t>.</a:t>
            </a:r>
          </a:p>
          <a:p>
            <a:r>
              <a:rPr lang="vi-VN" sz="4400" b="1" i="1" dirty="0">
                <a:solidFill>
                  <a:schemeClr val="bg1"/>
                </a:solidFill>
                <a:effectLst/>
                <a:latin typeface="Arial" panose="020B0604020202020204" pitchFamily="34" charset="0"/>
              </a:rPr>
              <a:t>“Ta sẽ đổ trên các ngươi nước trong sạch và sẽ ban cho các ngươi quả tim mới”.</a:t>
            </a:r>
            <a:endParaRPr lang="vi-VN" sz="4400" b="1" i="0" dirty="0">
              <a:solidFill>
                <a:schemeClr val="bg1"/>
              </a:solidFill>
              <a:effectLst/>
              <a:latin typeface="Helvetica Neue"/>
            </a:endParaRPr>
          </a:p>
        </p:txBody>
      </p:sp>
      <p:pic>
        <p:nvPicPr>
          <p:cNvPr id="5" name="Picture 4">
            <a:extLst>
              <a:ext uri="{FF2B5EF4-FFF2-40B4-BE49-F238E27FC236}">
                <a16:creationId xmlns:a16="http://schemas.microsoft.com/office/drawing/2014/main" id="{B5D204DE-5800-4424-BCE5-8569CFD9D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4055585350"/>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da-DK" b="0" i="0" dirty="0">
                <a:solidFill>
                  <a:schemeClr val="bg1"/>
                </a:solidFill>
                <a:effectLst/>
                <a:latin typeface="Arial" panose="020B0604020202020204" pitchFamily="34" charset="0"/>
              </a:rPr>
              <a:t>Tv 41, 3. 5bcd; Tv 42, 3. 4</a:t>
            </a:r>
            <a:br>
              <a:rPr lang="en-US"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Như nai rừng khát mong nguồn nước, hồn con khát Chúa, Chúa Trời ôi!</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51387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pic>
        <p:nvPicPr>
          <p:cNvPr id="4" name="Picture 3">
            <a:extLst>
              <a:ext uri="{FF2B5EF4-FFF2-40B4-BE49-F238E27FC236}">
                <a16:creationId xmlns:a16="http://schemas.microsoft.com/office/drawing/2014/main" id="{4A748EFC-7D09-469C-A246-9C92F20317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147158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49493" cy="2266950"/>
          </a:xfrm>
          <a:prstGeom prst="rect">
            <a:avLst/>
          </a:prstGeom>
        </p:spPr>
      </p:pic>
      <p:sp>
        <p:nvSpPr>
          <p:cNvPr id="4" name="Rectangle 3"/>
          <p:cNvSpPr/>
          <p:nvPr/>
        </p:nvSpPr>
        <p:spPr>
          <a:xfrm>
            <a:off x="99252" y="1540537"/>
            <a:ext cx="9067800" cy="3600986"/>
          </a:xfrm>
          <a:prstGeom prst="rect">
            <a:avLst/>
          </a:prstGeom>
        </p:spPr>
        <p:txBody>
          <a:bodyPr wrap="square">
            <a:spAutoFit/>
          </a:bodyPr>
          <a:lstStyle/>
          <a:p>
            <a:r>
              <a:rPr lang="en-US" sz="3600" b="1" i="0" dirty="0" err="1">
                <a:solidFill>
                  <a:srgbClr val="FFFF00"/>
                </a:solidFill>
                <a:effectLst/>
                <a:latin typeface="Arial" panose="020B0604020202020204" pitchFamily="34" charset="0"/>
              </a:rPr>
              <a:t>Bài</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Đọc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Thánh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Thư</a:t>
            </a:r>
            <a:r>
              <a:rPr lang="vi-VN" sz="3600" b="1" i="0" dirty="0">
                <a:solidFill>
                  <a:srgbClr val="FFFF00"/>
                </a:solidFill>
                <a:effectLst/>
                <a:latin typeface="Arial" panose="020B0604020202020204" pitchFamily="34" charset="0"/>
              </a:rPr>
              <a:t>:</a:t>
            </a:r>
            <a:r>
              <a:rPr lang="vi-VN" sz="3600" b="1" i="0" dirty="0">
                <a:solidFill>
                  <a:srgbClr val="333333"/>
                </a:solidFill>
                <a:effectLst/>
                <a:latin typeface="Arial" panose="020B0604020202020204" pitchFamily="34" charset="0"/>
              </a:rPr>
              <a:t> </a:t>
            </a:r>
            <a:r>
              <a:rPr lang="en-US" sz="3600" b="0" i="0" dirty="0">
                <a:solidFill>
                  <a:srgbClr val="333333"/>
                </a:solidFill>
                <a:effectLst/>
                <a:latin typeface="Arial" panose="020B0604020202020204" pitchFamily="34" charset="0"/>
              </a:rPr>
              <a:t> </a:t>
            </a:r>
            <a:r>
              <a:rPr lang="en-US" sz="3600" b="0" i="0" dirty="0">
                <a:solidFill>
                  <a:schemeClr val="bg1"/>
                </a:solidFill>
                <a:effectLst/>
                <a:latin typeface="Arial" panose="020B0604020202020204" pitchFamily="34" charset="0"/>
              </a:rPr>
              <a:t>Rm 6, 3-11</a:t>
            </a:r>
          </a:p>
          <a:p>
            <a:r>
              <a:rPr lang="vi-VN" sz="3600" b="0" i="0" dirty="0">
                <a:solidFill>
                  <a:schemeClr val="bg1"/>
                </a:solidFill>
                <a:effectLst/>
                <a:latin typeface="Arial" panose="020B0604020202020204" pitchFamily="34" charset="0"/>
              </a:rPr>
              <a:t>Trích thư Thánh Phao-lô Tông đồ gửi tín hữu Rô-ma.</a:t>
            </a:r>
            <a:endParaRPr lang="en-US" sz="3600" b="0" i="0" dirty="0">
              <a:solidFill>
                <a:schemeClr val="bg1"/>
              </a:solidFill>
              <a:effectLst/>
              <a:latin typeface="Arial" panose="020B0604020202020204" pitchFamily="34" charset="0"/>
            </a:endParaRPr>
          </a:p>
          <a:p>
            <a:r>
              <a:rPr lang="vi-VN" sz="4000" b="1" i="0" dirty="0">
                <a:solidFill>
                  <a:schemeClr val="bg1"/>
                </a:solidFill>
                <a:effectLst/>
                <a:latin typeface="Arial" panose="020B0604020202020204" pitchFamily="34" charset="0"/>
              </a:rPr>
              <a:t>“</a:t>
            </a:r>
            <a:r>
              <a:rPr lang="vi-VN" sz="4000" b="1" i="1" dirty="0">
                <a:solidFill>
                  <a:schemeClr val="bg1"/>
                </a:solidFill>
                <a:effectLst/>
                <a:latin typeface="Arial" panose="020B0604020202020204" pitchFamily="34" charset="0"/>
              </a:rPr>
              <a:t>Chúa Ki-tô, một khi tự trong cõi chết sống lại, Người không chết nữa”.</a:t>
            </a:r>
            <a:endParaRPr lang="vi-VN" sz="4000" b="1" i="0" dirty="0">
              <a:solidFill>
                <a:schemeClr val="bg1"/>
              </a:solidFill>
              <a:effectLst/>
              <a:latin typeface="Helvetica Neue"/>
            </a:endParaRPr>
          </a:p>
        </p:txBody>
      </p:sp>
      <p:pic>
        <p:nvPicPr>
          <p:cNvPr id="5" name="Picture 4">
            <a:extLst>
              <a:ext uri="{FF2B5EF4-FFF2-40B4-BE49-F238E27FC236}">
                <a16:creationId xmlns:a16="http://schemas.microsoft.com/office/drawing/2014/main" id="{792A9A03-66A6-4819-B471-18EF2FC49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488757264"/>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de-DE" b="0" i="0" dirty="0">
                <a:solidFill>
                  <a:schemeClr val="bg1"/>
                </a:solidFill>
                <a:effectLst/>
                <a:latin typeface="Arial" panose="020B0604020202020204" pitchFamily="34" charset="0"/>
              </a:rPr>
              <a:t>Tv 117, 1-2. 16ab-17. 22-23</a:t>
            </a:r>
            <a:br>
              <a:rPr lang="de-DE" b="0" i="0" dirty="0">
                <a:solidFill>
                  <a:srgbClr val="333333"/>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a:solidFill>
                  <a:schemeClr val="bg1"/>
                </a:solidFill>
                <a:effectLst/>
                <a:latin typeface="Arial" panose="020B0604020202020204" pitchFamily="34" charset="0"/>
              </a:rPr>
              <a:t>Alleluia, alleluia, alleluia.</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89535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pic>
        <p:nvPicPr>
          <p:cNvPr id="4" name="Picture 3">
            <a:extLst>
              <a:ext uri="{FF2B5EF4-FFF2-40B4-BE49-F238E27FC236}">
                <a16:creationId xmlns:a16="http://schemas.microsoft.com/office/drawing/2014/main" id="{C8A07E04-4B4C-4E9D-A072-DDBD9E9DC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185714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FD5A2-DA2E-438D-93AB-E78CD6192534}"/>
              </a:ext>
            </a:extLst>
          </p:cNvPr>
          <p:cNvSpPr>
            <a:spLocks noGrp="1"/>
          </p:cNvSpPr>
          <p:nvPr>
            <p:ph idx="1"/>
          </p:nvPr>
        </p:nvSpPr>
        <p:spPr>
          <a:xfrm>
            <a:off x="457200" y="285750"/>
            <a:ext cx="8229600" cy="3962400"/>
          </a:xfrm>
        </p:spPr>
        <p:txBody>
          <a:bodyPr>
            <a:normAutofit lnSpcReduction="10000"/>
          </a:bodyPr>
          <a:lstStyle/>
          <a:p>
            <a:r>
              <a:rPr lang="en-US" b="1" i="0" dirty="0" err="1">
                <a:solidFill>
                  <a:srgbClr val="FF0000"/>
                </a:solidFill>
                <a:effectLst/>
                <a:latin typeface="Arial" panose="020B0604020202020204" pitchFamily="34" charset="0"/>
              </a:rPr>
              <a:t>Phần</a:t>
            </a:r>
            <a:r>
              <a:rPr lang="en-US" b="1" i="0" dirty="0">
                <a:solidFill>
                  <a:srgbClr val="FF0000"/>
                </a:solidFill>
                <a:effectLst/>
                <a:latin typeface="Arial" panose="020B0604020202020204" pitchFamily="34" charset="0"/>
              </a:rPr>
              <a:t> </a:t>
            </a:r>
            <a:r>
              <a:rPr lang="en-US" b="1" i="0" dirty="0" err="1">
                <a:solidFill>
                  <a:srgbClr val="FF0000"/>
                </a:solidFill>
                <a:effectLst/>
                <a:latin typeface="Arial" panose="020B0604020202020204" pitchFamily="34" charset="0"/>
              </a:rPr>
              <a:t>Thứ</a:t>
            </a:r>
            <a:r>
              <a:rPr lang="en-US" b="1" i="0" dirty="0">
                <a:solidFill>
                  <a:srgbClr val="FF0000"/>
                </a:solidFill>
                <a:effectLst/>
                <a:latin typeface="Arial" panose="020B0604020202020204" pitchFamily="34" charset="0"/>
              </a:rPr>
              <a:t> I:</a:t>
            </a:r>
          </a:p>
          <a:p>
            <a:r>
              <a:rPr lang="en-US" b="1" i="0" dirty="0">
                <a:solidFill>
                  <a:srgbClr val="FF00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Khai</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Mạc</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Trọng</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Thể</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Ðêm</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Canh</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Thức</a:t>
            </a:r>
            <a:endParaRPr lang="en-US" sz="4400" b="1" i="0" dirty="0">
              <a:solidFill>
                <a:srgbClr val="FFFF00"/>
              </a:solidFill>
              <a:effectLst/>
              <a:latin typeface="Arial" panose="020B0604020202020204" pitchFamily="34" charset="0"/>
            </a:endParaRPr>
          </a:p>
          <a:p>
            <a:pPr algn="just"/>
            <a:r>
              <a:rPr lang="en-US" sz="4000" b="1" i="0" dirty="0">
                <a:solidFill>
                  <a:schemeClr val="bg1"/>
                </a:solidFill>
                <a:effectLst/>
                <a:latin typeface="Arial" panose="020B0604020202020204" pitchFamily="34" charset="0"/>
              </a:rPr>
              <a:t>Nghi </a:t>
            </a:r>
            <a:r>
              <a:rPr lang="en-US" sz="4000" b="1" i="0" dirty="0" err="1">
                <a:solidFill>
                  <a:schemeClr val="bg1"/>
                </a:solidFill>
                <a:effectLst/>
                <a:latin typeface="Arial" panose="020B0604020202020204" pitchFamily="34" charset="0"/>
              </a:rPr>
              <a:t>Thức</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Thắp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Nến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Phục</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Sinh</a:t>
            </a:r>
            <a:endParaRPr lang="en-US" sz="4000" b="0" i="0" dirty="0">
              <a:solidFill>
                <a:schemeClr val="bg1"/>
              </a:solidFill>
              <a:effectLst/>
              <a:latin typeface="Helvetica Neue"/>
            </a:endParaRPr>
          </a:p>
          <a:p>
            <a:pPr algn="just"/>
            <a:r>
              <a:rPr lang="en-US" sz="4000" b="1" i="0" dirty="0" err="1">
                <a:solidFill>
                  <a:schemeClr val="bg1"/>
                </a:solidFill>
                <a:effectLst/>
                <a:latin typeface="Arial" panose="020B0604020202020204" pitchFamily="34" charset="0"/>
              </a:rPr>
              <a:t>Làm</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Phép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Lửa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Chuẩn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Bị</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Nến</a:t>
            </a:r>
            <a:endParaRPr lang="en-US" sz="4000" b="0" i="0" dirty="0">
              <a:solidFill>
                <a:schemeClr val="bg1"/>
              </a:solidFill>
              <a:effectLst/>
              <a:latin typeface="Helvetica Neue"/>
            </a:endParaRPr>
          </a:p>
          <a:p>
            <a:endParaRPr lang="en-US" sz="4400" dirty="0">
              <a:solidFill>
                <a:srgbClr val="FFFF00"/>
              </a:solidFill>
            </a:endParaRPr>
          </a:p>
        </p:txBody>
      </p:sp>
      <p:pic>
        <p:nvPicPr>
          <p:cNvPr id="5" name="Picture 4">
            <a:extLst>
              <a:ext uri="{FF2B5EF4-FFF2-40B4-BE49-F238E27FC236}">
                <a16:creationId xmlns:a16="http://schemas.microsoft.com/office/drawing/2014/main" id="{07E2E196-493F-4071-961C-C8BEED0BF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52950"/>
            <a:ext cx="552450" cy="552450"/>
          </a:xfrm>
          <a:prstGeom prst="rect">
            <a:avLst/>
          </a:prstGeom>
        </p:spPr>
      </p:pic>
    </p:spTree>
    <p:extLst>
      <p:ext uri="{BB962C8B-B14F-4D97-AF65-F5344CB8AC3E}">
        <p14:creationId xmlns:p14="http://schemas.microsoft.com/office/powerpoint/2010/main" val="2968828416"/>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Chúa phán: “Ta không muốn kẻ gian ác phải chết, nhưng muốn nó ăn năn sám hối và được sống”.</a:t>
            </a:r>
            <a:endParaRPr lang="en-US" b="1" dirty="0">
              <a:solidFill>
                <a:schemeClr val="bg1"/>
              </a:solidFill>
              <a:effectLst/>
              <a:cs typeface="Times New Roman" pitchFamily="18" charset="0"/>
            </a:endParaRPr>
          </a:p>
        </p:txBody>
      </p:sp>
      <p:sp>
        <p:nvSpPr>
          <p:cNvPr id="3" name="TextBox 2"/>
          <p:cNvSpPr txBox="1"/>
          <p:nvPr/>
        </p:nvSpPr>
        <p:spPr>
          <a:xfrm>
            <a:off x="914400" y="663029"/>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3" name="Picture 2" descr="t7 TT">
            <a:extLst>
              <a:ext uri="{FF2B5EF4-FFF2-40B4-BE49-F238E27FC236}">
                <a16:creationId xmlns:a16="http://schemas.microsoft.com/office/drawing/2014/main" id="{80B5D7DA-15B0-4321-AA6B-98E5DEEE9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441"/>
            <a:ext cx="9144000" cy="51420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3557F20-5ACF-4F3B-AAC8-FBDE6FBC64C1}"/>
              </a:ext>
            </a:extLst>
          </p:cNvPr>
          <p:cNvSpPr txBox="1">
            <a:spLocks/>
          </p:cNvSpPr>
          <p:nvPr/>
        </p:nvSpPr>
        <p:spPr>
          <a:xfrm>
            <a:off x="3048000" y="3028950"/>
            <a:ext cx="5715000" cy="646331"/>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i="0" u="sng" dirty="0" err="1">
                <a:solidFill>
                  <a:srgbClr val="00B0F0"/>
                </a:solidFill>
                <a:effectLst/>
                <a:latin typeface="Arial" panose="020B0604020202020204" pitchFamily="34" charset="0"/>
              </a:rPr>
              <a:t>Phúc</a:t>
            </a:r>
            <a:r>
              <a:rPr lang="en-US" sz="3600" b="1" i="0" u="sng" dirty="0">
                <a:solidFill>
                  <a:srgbClr val="00B0F0"/>
                </a:solidFill>
                <a:effectLst/>
                <a:latin typeface="Arial" panose="020B0604020202020204" pitchFamily="34" charset="0"/>
              </a:rPr>
              <a:t> </a:t>
            </a:r>
            <a:r>
              <a:rPr lang="en-US" sz="3600" b="1" i="0" u="sng" dirty="0" err="1">
                <a:solidFill>
                  <a:srgbClr val="00B0F0"/>
                </a:solidFill>
                <a:effectLst/>
                <a:latin typeface="Arial" panose="020B0604020202020204" pitchFamily="34" charset="0"/>
              </a:rPr>
              <a:t>Âm</a:t>
            </a:r>
            <a:r>
              <a:rPr lang="en-US" sz="3600" b="1" i="0" u="sng" dirty="0">
                <a:solidFill>
                  <a:srgbClr val="00B0F0"/>
                </a:solidFill>
                <a:effectLst/>
                <a:latin typeface="Arial" panose="020B0604020202020204" pitchFamily="34" charset="0"/>
              </a:rPr>
              <a:t> :</a:t>
            </a:r>
            <a:r>
              <a:rPr lang="en-US" sz="3600" b="0" i="0" dirty="0">
                <a:solidFill>
                  <a:srgbClr val="00B0F0"/>
                </a:solidFill>
                <a:effectLst/>
                <a:latin typeface="Arial" panose="020B0604020202020204" pitchFamily="34" charset="0"/>
              </a:rPr>
              <a:t> Lc 24, 1-12</a:t>
            </a:r>
            <a:endParaRPr lang="en-US" sz="3600" dirty="0">
              <a:solidFill>
                <a:srgbClr val="00B0F0"/>
              </a:solidFill>
            </a:endParaRPr>
          </a:p>
        </p:txBody>
      </p:sp>
      <p:pic>
        <p:nvPicPr>
          <p:cNvPr id="9" name="Picture 8">
            <a:extLst>
              <a:ext uri="{FF2B5EF4-FFF2-40B4-BE49-F238E27FC236}">
                <a16:creationId xmlns:a16="http://schemas.microsoft.com/office/drawing/2014/main" id="{DBA0093E-D759-491E-ADD5-FE849E04A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1950"/>
            <a:ext cx="990600" cy="990600"/>
          </a:xfrm>
          <a:prstGeom prst="rect">
            <a:avLst/>
          </a:prstGeom>
        </p:spPr>
      </p:pic>
    </p:spTree>
    <p:extLst>
      <p:ext uri="{BB962C8B-B14F-4D97-AF65-F5344CB8AC3E}">
        <p14:creationId xmlns:p14="http://schemas.microsoft.com/office/powerpoint/2010/main" val="2130283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414-2FCC-48D1-A2D3-7B0924A14743}"/>
              </a:ext>
            </a:extLst>
          </p:cNvPr>
          <p:cNvSpPr>
            <a:spLocks noGrp="1"/>
          </p:cNvSpPr>
          <p:nvPr>
            <p:ph type="title"/>
          </p:nvPr>
        </p:nvSpPr>
        <p:spPr>
          <a:xfrm>
            <a:off x="435429" y="438150"/>
            <a:ext cx="8229600" cy="857250"/>
          </a:xfrm>
        </p:spPr>
        <p:txBody>
          <a:bodyPr>
            <a:normAutofit fontScale="90000"/>
          </a:bodyPr>
          <a:lstStyle/>
          <a:p>
            <a:r>
              <a:rPr lang="en-US" b="1" i="0" dirty="0" err="1">
                <a:solidFill>
                  <a:srgbClr val="FFFF00"/>
                </a:solidFill>
                <a:effectLst/>
                <a:latin typeface="Arial" panose="020B0604020202020204" pitchFamily="34" charset="0"/>
              </a:rPr>
              <a:t>Phần</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Thứ</a:t>
            </a:r>
            <a:r>
              <a:rPr lang="en-US" b="1" i="0" dirty="0">
                <a:solidFill>
                  <a:srgbClr val="FFFF00"/>
                </a:solidFill>
                <a:effectLst/>
                <a:latin typeface="Arial" panose="020B0604020202020204" pitchFamily="34" charset="0"/>
              </a:rPr>
              <a:t> III: </a:t>
            </a:r>
            <a:br>
              <a:rPr lang="en-US" b="1" i="0" dirty="0">
                <a:solidFill>
                  <a:srgbClr val="FFFF00"/>
                </a:solidFill>
                <a:effectLst/>
                <a:latin typeface="Arial" panose="020B0604020202020204" pitchFamily="34" charset="0"/>
              </a:rPr>
            </a:br>
            <a:r>
              <a:rPr lang="en-US" b="1" i="0" dirty="0" err="1">
                <a:solidFill>
                  <a:srgbClr val="FFFF00"/>
                </a:solidFill>
                <a:effectLst/>
                <a:latin typeface="Arial" panose="020B0604020202020204" pitchFamily="34" charset="0"/>
              </a:rPr>
              <a:t>Phụng</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Vụ</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Thánh</a:t>
            </a:r>
            <a:r>
              <a:rPr lang="en-US" b="1" i="0" dirty="0">
                <a:solidFill>
                  <a:srgbClr val="FFFF00"/>
                </a:solidFill>
                <a:effectLst/>
                <a:latin typeface="Arial" panose="020B0604020202020204" pitchFamily="34" charset="0"/>
              </a:rPr>
              <a:t> </a:t>
            </a:r>
            <a:r>
              <a:rPr lang="en-US" b="1" i="0" dirty="0" err="1">
                <a:solidFill>
                  <a:srgbClr val="FFFF00"/>
                </a:solidFill>
                <a:effectLst/>
                <a:latin typeface="Arial" panose="020B0604020202020204" pitchFamily="34" charset="0"/>
              </a:rPr>
              <a:t>Tẩy</a:t>
            </a:r>
            <a:endParaRPr lang="en-US" dirty="0">
              <a:solidFill>
                <a:srgbClr val="FFFF00"/>
              </a:solidFill>
            </a:endParaRPr>
          </a:p>
        </p:txBody>
      </p:sp>
      <p:sp>
        <p:nvSpPr>
          <p:cNvPr id="3" name="Content Placeholder 2">
            <a:extLst>
              <a:ext uri="{FF2B5EF4-FFF2-40B4-BE49-F238E27FC236}">
                <a16:creationId xmlns:a16="http://schemas.microsoft.com/office/drawing/2014/main" id="{DAE46377-57FD-4A32-83C5-254F4F4EE923}"/>
              </a:ext>
            </a:extLst>
          </p:cNvPr>
          <p:cNvSpPr>
            <a:spLocks noGrp="1"/>
          </p:cNvSpPr>
          <p:nvPr>
            <p:ph idx="1"/>
          </p:nvPr>
        </p:nvSpPr>
        <p:spPr>
          <a:xfrm>
            <a:off x="457200" y="1657350"/>
            <a:ext cx="8229600" cy="2937272"/>
          </a:xfrm>
        </p:spPr>
        <p:txBody>
          <a:bodyPr>
            <a:normAutofit/>
          </a:bodyPr>
          <a:lstStyle/>
          <a:p>
            <a:r>
              <a:rPr lang="en-US" sz="4000" b="1" i="0" dirty="0" err="1">
                <a:solidFill>
                  <a:schemeClr val="bg1"/>
                </a:solidFill>
                <a:effectLst/>
                <a:latin typeface="Arial" panose="020B0604020202020204" pitchFamily="34" charset="0"/>
              </a:rPr>
              <a:t>Kinh</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cầu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các</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thánh</a:t>
            </a:r>
            <a:endParaRPr lang="en-US" sz="4000" b="1" i="0" dirty="0">
              <a:solidFill>
                <a:schemeClr val="bg1"/>
              </a:solidFill>
              <a:effectLst/>
              <a:latin typeface="Arial" panose="020B0604020202020204" pitchFamily="34" charset="0"/>
            </a:endParaRPr>
          </a:p>
          <a:p>
            <a:r>
              <a:rPr lang="vi-VN" sz="4000" b="1" i="0" dirty="0">
                <a:solidFill>
                  <a:schemeClr val="bg1"/>
                </a:solidFill>
                <a:effectLst/>
                <a:latin typeface="Arial" panose="020B0604020202020204" pitchFamily="34" charset="0"/>
              </a:rPr>
              <a:t>Làm Phép Nước</a:t>
            </a:r>
            <a:endParaRPr lang="en-US" sz="4000" b="1" dirty="0">
              <a:solidFill>
                <a:schemeClr val="bg1"/>
              </a:solidFill>
              <a:latin typeface="Arial" panose="020B0604020202020204" pitchFamily="34" charset="0"/>
            </a:endParaRPr>
          </a:p>
          <a:p>
            <a:r>
              <a:rPr lang="en-US" sz="4000" b="1" i="0" dirty="0" err="1">
                <a:solidFill>
                  <a:schemeClr val="bg1"/>
                </a:solidFill>
                <a:effectLst/>
                <a:latin typeface="Arial" panose="020B0604020202020204" pitchFamily="34" charset="0"/>
              </a:rPr>
              <a:t>Lặp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Lại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Lời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Tuyên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Hứa</a:t>
            </a:r>
            <a:r>
              <a:rPr lang="en-US" sz="4000" b="1" i="0" dirty="0">
                <a:solidFill>
                  <a:schemeClr val="bg1"/>
                </a:solidFill>
                <a:effectLst/>
                <a:latin typeface="Arial" panose="020B0604020202020204" pitchFamily="34" charset="0"/>
              </a:rPr>
              <a:t> Khi </a:t>
            </a:r>
            <a:r>
              <a:rPr lang="en-US" sz="4000" b="1" i="0" dirty="0" err="1">
                <a:solidFill>
                  <a:schemeClr val="bg1"/>
                </a:solidFill>
                <a:effectLst/>
                <a:latin typeface="Arial" panose="020B0604020202020204" pitchFamily="34" charset="0"/>
              </a:rPr>
              <a:t>Lãnh</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Nhận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Bí</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Tích</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Thánh</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Tẩy</a:t>
            </a:r>
            <a:endParaRPr lang="en-US" sz="4000" b="1" dirty="0">
              <a:solidFill>
                <a:schemeClr val="bg1"/>
              </a:solidFill>
            </a:endParaRPr>
          </a:p>
        </p:txBody>
      </p:sp>
      <p:pic>
        <p:nvPicPr>
          <p:cNvPr id="4" name="Picture 3">
            <a:extLst>
              <a:ext uri="{FF2B5EF4-FFF2-40B4-BE49-F238E27FC236}">
                <a16:creationId xmlns:a16="http://schemas.microsoft.com/office/drawing/2014/main" id="{A410D8E5-7E2A-4E9B-8DD3-37618862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400918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230809"/>
            <a:ext cx="5410200" cy="769441"/>
          </a:xfrm>
          <a:prstGeom prst="rect">
            <a:avLst/>
          </a:prstGeom>
          <a:noFill/>
        </p:spPr>
        <p:txBody>
          <a:bodyPr wrap="square" rtlCol="0">
            <a:spAutoFit/>
          </a:bodyPr>
          <a:lstStyle/>
          <a:p>
            <a:pPr algn="ctr"/>
            <a:r>
              <a:rPr lang="en-US" sz="4400" b="1" dirty="0">
                <a:solidFill>
                  <a:srgbClr val="FFFF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pic>
        <p:nvPicPr>
          <p:cNvPr id="5" name="Picture 4">
            <a:extLst>
              <a:ext uri="{FF2B5EF4-FFF2-40B4-BE49-F238E27FC236}">
                <a16:creationId xmlns:a16="http://schemas.microsoft.com/office/drawing/2014/main" id="{8AAB64F8-3BB7-4A18-8C0C-EB40826972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97775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3950"/>
            <a:ext cx="7848600" cy="3505200"/>
          </a:xfrm>
        </p:spPr>
        <p:txBody>
          <a:bodyPr>
            <a:norm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Ki-</a:t>
            </a:r>
            <a:r>
              <a:rPr lang="en-US" b="1" i="0" dirty="0" err="1">
                <a:solidFill>
                  <a:schemeClr val="bg1"/>
                </a:solidFill>
                <a:effectLst/>
                <a:latin typeface="Arial" panose="020B0604020202020204" pitchFamily="34" charset="0"/>
              </a:rPr>
              <a:t>tô</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phó</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mình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quy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tụ</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cái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tản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về</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một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mối</a:t>
            </a:r>
            <a:r>
              <a:rPr lang="en-US" b="1" i="0" dirty="0">
                <a:solidFill>
                  <a:schemeClr val="bg1"/>
                </a:solidFill>
                <a:effectLst/>
                <a:latin typeface="Arial" panose="020B0604020202020204" pitchFamily="34" charset="0"/>
              </a:rPr>
              <a:t>.</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743200" y="739229"/>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pic>
        <p:nvPicPr>
          <p:cNvPr id="4" name="Picture 3">
            <a:extLst>
              <a:ext uri="{FF2B5EF4-FFF2-40B4-BE49-F238E27FC236}">
                <a16:creationId xmlns:a16="http://schemas.microsoft.com/office/drawing/2014/main" id="{3822ACF2-7BEF-4173-BEFD-C66766C339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189007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3950"/>
            <a:ext cx="8991600" cy="3505200"/>
          </a:xfrm>
        </p:spPr>
        <p:txBody>
          <a:bodyPr>
            <a:normAutofit fontScale="90000"/>
          </a:bodyPr>
          <a:lstStyle/>
          <a:p>
            <a:pPr algn="l"/>
            <a:r>
              <a:rPr lang="vi-VN" sz="4000" b="1" i="0" dirty="0">
                <a:solidFill>
                  <a:schemeClr val="bg1"/>
                </a:solidFill>
                <a:effectLst/>
                <a:latin typeface="Arial" panose="020B0604020202020204" pitchFamily="34" charset="0"/>
              </a:rPr>
              <a:t>Ðức Ki-tô đã chịu sát tế</a:t>
            </a:r>
            <a:br>
              <a:rPr lang="vi-VN" sz="4000" b="1" i="0" dirty="0">
                <a:solidFill>
                  <a:schemeClr val="bg1"/>
                </a:solidFill>
                <a:effectLst/>
                <a:latin typeface="Helvetica Neue"/>
              </a:rPr>
            </a:br>
            <a:r>
              <a:rPr lang="vi-VN" sz="4000" b="1" i="0" dirty="0">
                <a:solidFill>
                  <a:schemeClr val="bg1"/>
                </a:solidFill>
                <a:effectLst/>
                <a:latin typeface="Arial" panose="020B0604020202020204" pitchFamily="34" charset="0"/>
              </a:rPr>
              <a:t>Làm Chiên lễ Vượt Qua của chúng ta.</a:t>
            </a:r>
            <a:br>
              <a:rPr lang="vi-VN" sz="4000" b="1" i="0" dirty="0">
                <a:solidFill>
                  <a:schemeClr val="bg1"/>
                </a:solidFill>
                <a:effectLst/>
                <a:latin typeface="Helvetica Neue"/>
              </a:rPr>
            </a:br>
            <a:r>
              <a:rPr lang="vi-VN" sz="4000" b="1" i="0" dirty="0">
                <a:solidFill>
                  <a:schemeClr val="bg1"/>
                </a:solidFill>
                <a:effectLst/>
                <a:latin typeface="Arial" panose="020B0604020202020204" pitchFamily="34" charset="0"/>
              </a:rPr>
              <a:t>Vậy chúng ta hãy dùng bánh không men</a:t>
            </a:r>
            <a:br>
              <a:rPr lang="vi-VN" sz="4000" b="1" i="0" dirty="0">
                <a:solidFill>
                  <a:schemeClr val="bg1"/>
                </a:solidFill>
                <a:effectLst/>
                <a:latin typeface="Helvetica Neue"/>
              </a:rPr>
            </a:br>
            <a:r>
              <a:rPr lang="vi-VN" sz="4000" b="1" i="0" dirty="0">
                <a:solidFill>
                  <a:schemeClr val="bg1"/>
                </a:solidFill>
                <a:effectLst/>
                <a:latin typeface="Arial" panose="020B0604020202020204" pitchFamily="34" charset="0"/>
              </a:rPr>
              <a:t>Là lòng chân thật và tinh tuyền</a:t>
            </a:r>
            <a:br>
              <a:rPr lang="vi-VN" sz="4000" b="1" i="0" dirty="0">
                <a:solidFill>
                  <a:schemeClr val="bg1"/>
                </a:solidFill>
                <a:effectLst/>
                <a:latin typeface="Helvetica Neue"/>
              </a:rPr>
            </a:br>
            <a:r>
              <a:rPr lang="vi-VN" sz="4000" b="1" i="0" dirty="0">
                <a:solidFill>
                  <a:schemeClr val="bg1"/>
                </a:solidFill>
                <a:effectLst/>
                <a:latin typeface="Arial" panose="020B0604020202020204" pitchFamily="34" charset="0"/>
              </a:rPr>
              <a:t>Ðể ăn mừng đại lễ. Ha-lê-lu-ia</a:t>
            </a:r>
            <a:r>
              <a:rPr lang="vi-VN" b="1" i="0" dirty="0">
                <a:solidFill>
                  <a:srgbClr val="333333"/>
                </a:solidFill>
                <a:effectLst/>
                <a:latin typeface="Arial" panose="020B0604020202020204" pitchFamily="34" charset="0"/>
              </a:rPr>
              <a:t>.</a:t>
            </a:r>
            <a:endParaRPr lang="vi-VN" b="1" i="0" dirty="0">
              <a:solidFill>
                <a:srgbClr val="333333"/>
              </a:solidFill>
              <a:effectLst/>
              <a:latin typeface="Helvetica Neue"/>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743200" y="514350"/>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3" name="Picture 2" descr="t7 TT">
            <a:extLst>
              <a:ext uri="{FF2B5EF4-FFF2-40B4-BE49-F238E27FC236}">
                <a16:creationId xmlns:a16="http://schemas.microsoft.com/office/drawing/2014/main" id="{80B5D7DA-15B0-4321-AA6B-98E5DEEE9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441"/>
            <a:ext cx="9144000" cy="51420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3557F20-5ACF-4F3B-AAC8-FBDE6FBC64C1}"/>
              </a:ext>
            </a:extLst>
          </p:cNvPr>
          <p:cNvSpPr txBox="1">
            <a:spLocks/>
          </p:cNvSpPr>
          <p:nvPr/>
        </p:nvSpPr>
        <p:spPr>
          <a:xfrm>
            <a:off x="3048000" y="31051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B0F0"/>
                </a:solidFill>
                <a:latin typeface="Arial" panose="020B0604020202020204" pitchFamily="34" charset="0"/>
              </a:rPr>
              <a:t>THỨ BẢY TUẦN THÁNH</a:t>
            </a:r>
            <a:endParaRPr lang="en-US" sz="2800" dirty="0">
              <a:solidFill>
                <a:srgbClr val="00B0F0"/>
              </a:solidFill>
            </a:endParaRPr>
          </a:p>
        </p:txBody>
      </p:sp>
      <p:pic>
        <p:nvPicPr>
          <p:cNvPr id="9" name="Picture 8">
            <a:extLst>
              <a:ext uri="{FF2B5EF4-FFF2-40B4-BE49-F238E27FC236}">
                <a16:creationId xmlns:a16="http://schemas.microsoft.com/office/drawing/2014/main" id="{DBA0093E-D759-491E-ADD5-FE849E04A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1950"/>
            <a:ext cx="990600" cy="990600"/>
          </a:xfrm>
          <a:prstGeom prst="rect">
            <a:avLst/>
          </a:prstGeom>
        </p:spPr>
      </p:pic>
    </p:spTree>
    <p:extLst>
      <p:ext uri="{BB962C8B-B14F-4D97-AF65-F5344CB8AC3E}">
        <p14:creationId xmlns:p14="http://schemas.microsoft.com/office/powerpoint/2010/main" val="390566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3124200"/>
          </a:xfrm>
          <a:prstGeom prst="rect">
            <a:avLst/>
          </a:prstGeom>
        </p:spPr>
      </p:pic>
      <p:sp>
        <p:nvSpPr>
          <p:cNvPr id="5" name="TextBox 4">
            <a:extLst>
              <a:ext uri="{FF2B5EF4-FFF2-40B4-BE49-F238E27FC236}">
                <a16:creationId xmlns:a16="http://schemas.microsoft.com/office/drawing/2014/main" id="{44EF3F02-E695-4C91-A6E2-C9489119C320}"/>
              </a:ext>
            </a:extLst>
          </p:cNvPr>
          <p:cNvSpPr txBox="1"/>
          <p:nvPr/>
        </p:nvSpPr>
        <p:spPr>
          <a:xfrm>
            <a:off x="428625" y="2876550"/>
            <a:ext cx="8382000" cy="1446550"/>
          </a:xfrm>
          <a:prstGeom prst="rect">
            <a:avLst/>
          </a:prstGeom>
          <a:noFill/>
        </p:spPr>
        <p:txBody>
          <a:bodyPr wrap="square">
            <a:spAutoFit/>
          </a:bodyPr>
          <a:lstStyle/>
          <a:p>
            <a:r>
              <a:rPr lang="en-US" sz="4400" b="1" i="0" dirty="0" err="1">
                <a:solidFill>
                  <a:srgbClr val="FF0000"/>
                </a:solidFill>
                <a:effectLst/>
                <a:latin typeface="Arial" panose="020B0604020202020204" pitchFamily="34" charset="0"/>
              </a:rPr>
              <a:t>Phần</a:t>
            </a:r>
            <a:r>
              <a:rPr lang="en-US" sz="4400" b="1" i="0" dirty="0">
                <a:solidFill>
                  <a:srgbClr val="FF0000"/>
                </a:solidFill>
                <a:effectLst/>
                <a:latin typeface="Arial" panose="020B0604020202020204" pitchFamily="34" charset="0"/>
              </a:rPr>
              <a:t> </a:t>
            </a:r>
            <a:r>
              <a:rPr lang="en-US" sz="4400" b="1" i="0" dirty="0" err="1">
                <a:solidFill>
                  <a:srgbClr val="FF0000"/>
                </a:solidFill>
                <a:effectLst/>
                <a:latin typeface="Arial" panose="020B0604020202020204" pitchFamily="34" charset="0"/>
              </a:rPr>
              <a:t>Thứ</a:t>
            </a:r>
            <a:r>
              <a:rPr lang="en-US" sz="4400" b="1" i="0" dirty="0">
                <a:solidFill>
                  <a:srgbClr val="FF0000"/>
                </a:solidFill>
                <a:effectLst/>
                <a:latin typeface="Arial" panose="020B0604020202020204" pitchFamily="34" charset="0"/>
              </a:rPr>
              <a:t> II:</a:t>
            </a:r>
          </a:p>
          <a:p>
            <a:r>
              <a:rPr lang="en-US" sz="4400" b="1" i="0" dirty="0">
                <a:solidFill>
                  <a:srgbClr val="FF0000"/>
                </a:solidFill>
                <a:effectLst/>
                <a:latin typeface="Arial" panose="020B0604020202020204" pitchFamily="34" charset="0"/>
              </a:rPr>
              <a:t> </a:t>
            </a:r>
            <a:r>
              <a:rPr lang="en-US" sz="4400" b="1" i="0" dirty="0" err="1">
                <a:solidFill>
                  <a:srgbClr val="FF0000"/>
                </a:solidFill>
                <a:effectLst/>
                <a:latin typeface="Arial" panose="020B0604020202020204" pitchFamily="34" charset="0"/>
              </a:rPr>
              <a:t>Phụng</a:t>
            </a:r>
            <a:r>
              <a:rPr lang="en-US" sz="4400" b="1" i="0" dirty="0">
                <a:solidFill>
                  <a:srgbClr val="FF0000"/>
                </a:solidFill>
                <a:effectLst/>
                <a:latin typeface="Arial" panose="020B0604020202020204" pitchFamily="34" charset="0"/>
              </a:rPr>
              <a:t> </a:t>
            </a:r>
            <a:r>
              <a:rPr lang="en-US" sz="4400" b="1" i="0" dirty="0" err="1">
                <a:solidFill>
                  <a:srgbClr val="FF0000"/>
                </a:solidFill>
                <a:effectLst/>
                <a:latin typeface="Arial" panose="020B0604020202020204" pitchFamily="34" charset="0"/>
              </a:rPr>
              <a:t>Vụ</a:t>
            </a:r>
            <a:r>
              <a:rPr lang="en-US" sz="4400" b="1" i="0" dirty="0">
                <a:solidFill>
                  <a:srgbClr val="FF0000"/>
                </a:solidFill>
                <a:effectLst/>
                <a:latin typeface="Arial" panose="020B0604020202020204" pitchFamily="34" charset="0"/>
              </a:rPr>
              <a:t> </a:t>
            </a:r>
            <a:r>
              <a:rPr lang="en-US" sz="4400" b="1" i="0" dirty="0" err="1">
                <a:solidFill>
                  <a:srgbClr val="FF0000"/>
                </a:solidFill>
                <a:effectLst/>
                <a:latin typeface="Arial" panose="020B0604020202020204" pitchFamily="34" charset="0"/>
              </a:rPr>
              <a:t>Lời</a:t>
            </a:r>
            <a:r>
              <a:rPr lang="en-US" sz="4400" b="1" i="0" dirty="0">
                <a:solidFill>
                  <a:srgbClr val="FF0000"/>
                </a:solidFill>
                <a:effectLst/>
                <a:latin typeface="Arial" panose="020B0604020202020204" pitchFamily="34" charset="0"/>
              </a:rPr>
              <a:t> </a:t>
            </a:r>
            <a:r>
              <a:rPr lang="en-US" sz="4400" b="1" i="0" dirty="0" err="1">
                <a:solidFill>
                  <a:srgbClr val="FF0000"/>
                </a:solidFill>
                <a:effectLst/>
                <a:latin typeface="Arial" panose="020B0604020202020204" pitchFamily="34" charset="0"/>
              </a:rPr>
              <a:t>Chúa</a:t>
            </a:r>
            <a:endParaRPr lang="en-US" sz="4400" dirty="0"/>
          </a:p>
        </p:txBody>
      </p:sp>
      <p:pic>
        <p:nvPicPr>
          <p:cNvPr id="4" name="Picture 3">
            <a:extLst>
              <a:ext uri="{FF2B5EF4-FFF2-40B4-BE49-F238E27FC236}">
                <a16:creationId xmlns:a16="http://schemas.microsoft.com/office/drawing/2014/main" id="{389F28A9-17D4-4F51-949B-FDBDCDD54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52950"/>
            <a:ext cx="552450" cy="552450"/>
          </a:xfrm>
          <a:prstGeom prst="rect">
            <a:avLst/>
          </a:prstGeom>
        </p:spPr>
      </p:pic>
    </p:spTree>
    <p:extLst>
      <p:ext uri="{BB962C8B-B14F-4D97-AF65-F5344CB8AC3E}">
        <p14:creationId xmlns:p14="http://schemas.microsoft.com/office/powerpoint/2010/main" val="375284479"/>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1885950"/>
            <a:ext cx="8229600" cy="3170099"/>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a:solidFill>
                  <a:srgbClr val="333333"/>
                </a:solidFill>
                <a:effectLst/>
                <a:latin typeface="Arial" panose="020B0604020202020204" pitchFamily="34" charset="0"/>
              </a:rPr>
              <a:t> </a:t>
            </a:r>
          </a:p>
          <a:p>
            <a:r>
              <a:rPr lang="en-US" sz="4000" b="0" i="0" dirty="0">
                <a:solidFill>
                  <a:schemeClr val="bg1"/>
                </a:solidFill>
                <a:effectLst/>
                <a:latin typeface="Arial" panose="020B0604020202020204" pitchFamily="34" charset="0"/>
              </a:rPr>
              <a:t>St 1, 1 – 2, 2 {</a:t>
            </a:r>
            <a:r>
              <a:rPr lang="en-US" sz="4000" b="0" i="0" dirty="0" err="1">
                <a:solidFill>
                  <a:schemeClr val="bg1"/>
                </a:solidFill>
                <a:effectLst/>
                <a:latin typeface="Arial" panose="020B0604020202020204" pitchFamily="34" charset="0"/>
              </a:rPr>
              <a:t>hoặc</a:t>
            </a:r>
            <a:r>
              <a:rPr lang="en-US" sz="4000" b="0" i="0" dirty="0">
                <a:solidFill>
                  <a:schemeClr val="bg1"/>
                </a:solidFill>
                <a:effectLst/>
                <a:latin typeface="Arial" panose="020B0604020202020204" pitchFamily="34" charset="0"/>
              </a:rPr>
              <a:t> 1, 1. 26-31a}</a:t>
            </a:r>
            <a:endParaRPr lang="en-US" sz="4000" b="1" i="0" dirty="0">
              <a:solidFill>
                <a:schemeClr val="bg1"/>
              </a:solidFill>
              <a:effectLst/>
              <a:latin typeface="Arial" panose="020B0604020202020204" pitchFamily="34" charset="0"/>
            </a:endParaRPr>
          </a:p>
          <a:p>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p>
          <a:p>
            <a:r>
              <a:rPr lang="vi-VN" sz="4000" b="1" i="1" dirty="0">
                <a:solidFill>
                  <a:schemeClr val="bg1"/>
                </a:solidFill>
                <a:effectLst/>
                <a:latin typeface="Arial" panose="020B0604020202020204" pitchFamily="34" charset="0"/>
              </a:rPr>
              <a:t>“Thiên Chúa thấy mọi sự Người đã làm thật là tốt đẹp”.</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da-DK" b="0" i="0" dirty="0">
                <a:solidFill>
                  <a:schemeClr val="bg1"/>
                </a:solidFill>
                <a:effectLst/>
                <a:latin typeface="Arial" panose="020B0604020202020204" pitchFamily="34" charset="0"/>
              </a:rPr>
              <a:t>Tv 32, 4-5. 6-7. 12-13. 20 và 22</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err="1">
                <a:solidFill>
                  <a:schemeClr val="bg1"/>
                </a:solidFill>
                <a:effectLst/>
                <a:latin typeface="Arial" panose="020B0604020202020204" pitchFamily="34" charset="0"/>
              </a:rPr>
              <a:t>Ðịa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cầu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đầy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sủng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51387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spTree>
    <p:extLst>
      <p:ext uri="{BB962C8B-B14F-4D97-AF65-F5344CB8AC3E}">
        <p14:creationId xmlns:p14="http://schemas.microsoft.com/office/powerpoint/2010/main" val="423386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1885950"/>
            <a:ext cx="82296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en-US" sz="4000" b="1" i="0" dirty="0">
                <a:solidFill>
                  <a:srgbClr val="FFFF00"/>
                </a:solidFill>
                <a:effectLst/>
                <a:latin typeface="Arial" panose="020B0604020202020204" pitchFamily="34" charset="0"/>
              </a:rPr>
              <a:t>I</a:t>
            </a:r>
            <a:r>
              <a:rPr lang="vi-VN" sz="4000" b="1" i="0" dirty="0">
                <a:solidFill>
                  <a:srgbClr val="FFFF00"/>
                </a:solidFill>
                <a:effectLst/>
                <a:latin typeface="Arial" panose="020B0604020202020204" pitchFamily="34" charset="0"/>
              </a:rPr>
              <a:t>:</a:t>
            </a:r>
            <a:r>
              <a:rPr lang="vi-VN" sz="4000" b="1" i="0" dirty="0">
                <a:solidFill>
                  <a:srgbClr val="333333"/>
                </a:solidFill>
                <a:effectLst/>
                <a:latin typeface="Arial" panose="020B0604020202020204" pitchFamily="34" charset="0"/>
              </a:rPr>
              <a:t>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St 22, 1-18 </a:t>
            </a:r>
          </a:p>
          <a:p>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p>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Của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lễ</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hiến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tế</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của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Áp</a:t>
            </a:r>
            <a:r>
              <a:rPr lang="en-US" sz="4000" b="1" i="1" dirty="0">
                <a:solidFill>
                  <a:schemeClr val="bg1"/>
                </a:solidFill>
                <a:effectLst/>
                <a:latin typeface="Arial" panose="020B0604020202020204" pitchFamily="34" charset="0"/>
              </a:rPr>
              <a:t>-ra-ham, </a:t>
            </a:r>
            <a:r>
              <a:rPr lang="en-US" sz="4000" b="1" i="1" dirty="0" err="1">
                <a:solidFill>
                  <a:schemeClr val="bg1"/>
                </a:solidFill>
                <a:effectLst/>
                <a:latin typeface="Arial" panose="020B0604020202020204" pitchFamily="34" charset="0"/>
              </a:rPr>
              <a:t>Tổ</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phụ</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ta”.</a:t>
            </a:r>
            <a:endParaRPr lang="en-US" sz="3600" b="1" dirty="0">
              <a:solidFill>
                <a:schemeClr val="bg1"/>
              </a:solidFill>
            </a:endParaRPr>
          </a:p>
        </p:txBody>
      </p:sp>
      <p:pic>
        <p:nvPicPr>
          <p:cNvPr id="5" name="Picture 4">
            <a:extLst>
              <a:ext uri="{FF2B5EF4-FFF2-40B4-BE49-F238E27FC236}">
                <a16:creationId xmlns:a16="http://schemas.microsoft.com/office/drawing/2014/main" id="{F5AE5579-FF66-4BC5-BCE7-517B4639BF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1252757917"/>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da-DK" b="0" i="0" dirty="0">
                <a:solidFill>
                  <a:schemeClr val="bg1"/>
                </a:solidFill>
                <a:effectLst/>
                <a:latin typeface="Arial" panose="020B0604020202020204" pitchFamily="34" charset="0"/>
              </a:rPr>
              <a:t>Tv 15, 5 và 8. 9-10. 11</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Lạy Chúa, xin bảo toàn con, vì con tìm nương tựa Chúa</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51387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pic>
        <p:nvPicPr>
          <p:cNvPr id="4" name="Picture 3">
            <a:extLst>
              <a:ext uri="{FF2B5EF4-FFF2-40B4-BE49-F238E27FC236}">
                <a16:creationId xmlns:a16="http://schemas.microsoft.com/office/drawing/2014/main" id="{EAE4AD70-360C-40FF-81A3-C904C164D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338882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1885950"/>
            <a:ext cx="82296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en-US" sz="4000" b="1" i="0" dirty="0">
                <a:solidFill>
                  <a:srgbClr val="FFFF00"/>
                </a:solidFill>
                <a:effectLst/>
                <a:latin typeface="Arial" panose="020B0604020202020204" pitchFamily="34" charset="0"/>
              </a:rPr>
              <a:t>II</a:t>
            </a:r>
            <a:r>
              <a:rPr lang="vi-VN" sz="4000" b="1" i="0" dirty="0">
                <a:solidFill>
                  <a:srgbClr val="FFFF00"/>
                </a:solidFill>
                <a:effectLst/>
                <a:latin typeface="Arial" panose="020B0604020202020204" pitchFamily="34" charset="0"/>
              </a:rPr>
              <a:t>:</a:t>
            </a:r>
            <a:r>
              <a:rPr lang="vi-VN" sz="4000" b="1" i="0" dirty="0">
                <a:solidFill>
                  <a:srgbClr val="333333"/>
                </a:solidFill>
                <a:effectLst/>
                <a:latin typeface="Arial" panose="020B0604020202020204" pitchFamily="34" charset="0"/>
              </a:rPr>
              <a:t> </a:t>
            </a:r>
            <a:r>
              <a:rPr lang="en-US" sz="4000" b="0"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14, 15 – 15, 1</a:t>
            </a:r>
          </a:p>
          <a:p>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r>
              <a:rPr lang="en-US" sz="4000" b="0" i="0" dirty="0">
                <a:solidFill>
                  <a:schemeClr val="bg1"/>
                </a:solidFill>
                <a:effectLst/>
                <a:latin typeface="Arial" panose="020B0604020202020204" pitchFamily="34" charset="0"/>
              </a:rPr>
              <a:t>. </a:t>
            </a:r>
          </a:p>
          <a:p>
            <a:r>
              <a:rPr lang="en-US" sz="4000" b="1" i="1" dirty="0">
                <a:solidFill>
                  <a:schemeClr val="bg1"/>
                </a:solidFill>
                <a:effectLst/>
                <a:latin typeface="Arial" panose="020B0604020202020204" pitchFamily="34" charset="0"/>
              </a:rPr>
              <a:t>“Con </a:t>
            </a:r>
            <a:r>
              <a:rPr lang="en-US" sz="4000" b="1" i="1" dirty="0" err="1">
                <a:solidFill>
                  <a:schemeClr val="bg1"/>
                </a:solidFill>
                <a:effectLst/>
                <a:latin typeface="Arial" panose="020B0604020202020204" pitchFamily="34" charset="0"/>
              </a:rPr>
              <a:t>cái</a:t>
            </a:r>
            <a:r>
              <a:rPr lang="en-US" sz="4000" b="1" i="1" dirty="0">
                <a:solidFill>
                  <a:schemeClr val="bg1"/>
                </a:solidFill>
                <a:effectLst/>
                <a:latin typeface="Arial" panose="020B0604020202020204" pitchFamily="34" charset="0"/>
              </a:rPr>
              <a:t> Israel </a:t>
            </a:r>
            <a:r>
              <a:rPr lang="en-US" sz="4000" b="1" i="1" dirty="0" err="1">
                <a:solidFill>
                  <a:schemeClr val="bg1"/>
                </a:solidFill>
                <a:effectLst/>
                <a:latin typeface="Arial" panose="020B0604020202020204" pitchFamily="34" charset="0"/>
              </a:rPr>
              <a:t>đi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vào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giữa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lòng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biển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khô</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cạn</a:t>
            </a:r>
            <a:r>
              <a:rPr lang="en-US" sz="4000" b="1" i="1" dirty="0">
                <a:solidFill>
                  <a:schemeClr val="bg1"/>
                </a:solidFill>
                <a:effectLst/>
                <a:latin typeface="Arial" panose="020B0604020202020204" pitchFamily="34" charset="0"/>
              </a:rPr>
              <a:t>”.</a:t>
            </a:r>
            <a:endParaRPr lang="en-US" sz="3600" b="1" dirty="0">
              <a:solidFill>
                <a:schemeClr val="bg1"/>
              </a:solidFill>
            </a:endParaRPr>
          </a:p>
        </p:txBody>
      </p:sp>
      <p:pic>
        <p:nvPicPr>
          <p:cNvPr id="5" name="Picture 4">
            <a:extLst>
              <a:ext uri="{FF2B5EF4-FFF2-40B4-BE49-F238E27FC236}">
                <a16:creationId xmlns:a16="http://schemas.microsoft.com/office/drawing/2014/main" id="{46D37893-BAFA-4109-AE56-902708256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396174556"/>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00150"/>
            <a:ext cx="8496300" cy="3181352"/>
          </a:xfrm>
        </p:spPr>
        <p:txBody>
          <a:bodyPr>
            <a:normAutofit/>
          </a:bodyPr>
          <a:lstStyle/>
          <a:p>
            <a:pPr algn="just"/>
            <a:r>
              <a:rPr lang="en-US" b="0" i="0" dirty="0">
                <a:solidFill>
                  <a:srgbClr val="333333"/>
                </a:solidFill>
                <a:effectLst/>
                <a:latin typeface="Arial" panose="020B0604020202020204" pitchFamily="34" charset="0"/>
              </a:rPr>
              <a:t> </a:t>
            </a:r>
            <a:r>
              <a:rPr lang="en-US" b="0" i="0" dirty="0" err="1">
                <a:solidFill>
                  <a:schemeClr val="bg1"/>
                </a:solidFill>
                <a:effectLst/>
                <a:latin typeface="Arial" panose="020B0604020202020204" pitchFamily="34" charset="0"/>
              </a:rPr>
              <a:t>Xh</a:t>
            </a:r>
            <a:r>
              <a:rPr lang="en-US" b="0" i="0" dirty="0">
                <a:solidFill>
                  <a:schemeClr val="bg1"/>
                </a:solidFill>
                <a:effectLst/>
                <a:latin typeface="Arial" panose="020B0604020202020204" pitchFamily="34" charset="0"/>
              </a:rPr>
              <a:t> 15, 1-2. 3-4. 5-6. 17-18</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Tôi sẽ ca tụng Chúa, vì Người uy linh cao cả</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048000" y="51387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pic>
        <p:nvPicPr>
          <p:cNvPr id="4" name="Picture 3">
            <a:extLst>
              <a:ext uri="{FF2B5EF4-FFF2-40B4-BE49-F238E27FC236}">
                <a16:creationId xmlns:a16="http://schemas.microsoft.com/office/drawing/2014/main" id="{2C00730C-9C59-4FC8-ADCA-68C23E5585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570719"/>
            <a:ext cx="552450" cy="552450"/>
          </a:xfrm>
          <a:prstGeom prst="rect">
            <a:avLst/>
          </a:prstGeom>
        </p:spPr>
      </p:pic>
    </p:spTree>
    <p:extLst>
      <p:ext uri="{BB962C8B-B14F-4D97-AF65-F5344CB8AC3E}">
        <p14:creationId xmlns:p14="http://schemas.microsoft.com/office/powerpoint/2010/main" val="3689447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702</Words>
  <Application>Microsoft Office PowerPoint</Application>
  <PresentationFormat>On-screen Show (16:9)</PresentationFormat>
  <Paragraphs>76</Paragraphs>
  <Slides>27</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Helvetica Neue</vt:lpstr>
      <vt:lpstr>UTM American Sans</vt:lpstr>
      <vt:lpstr>Office Theme</vt:lpstr>
      <vt:lpstr>1_Office Theme</vt:lpstr>
      <vt:lpstr>2_Office Theme</vt:lpstr>
      <vt:lpstr>19_Office Theme</vt:lpstr>
      <vt:lpstr> </vt:lpstr>
      <vt:lpstr>PowerPoint Presentation</vt:lpstr>
      <vt:lpstr>PowerPoint Presentation</vt:lpstr>
      <vt:lpstr>PowerPoint Presentation</vt:lpstr>
      <vt:lpstr> Tv 32, 4-5. 6-7. 12-13. 20 và 22 Ðáp: Ðịa cầu đầy ân sủng Chúa</vt:lpstr>
      <vt:lpstr>PowerPoint Presentation</vt:lpstr>
      <vt:lpstr> Tv 15, 5 và 8. 9-10. 11 Ðáp: Lạy Chúa, xin bảo toàn con, vì con tìm nương tựa Chúa</vt:lpstr>
      <vt:lpstr>PowerPoint Presentation</vt:lpstr>
      <vt:lpstr> Xh 15, 1-2. 3-4. 5-6. 17-18 Ðáp: Tôi sẽ ca tụng Chúa, vì Người uy linh cao cả</vt:lpstr>
      <vt:lpstr>PowerPoint Presentation</vt:lpstr>
      <vt:lpstr> Tv 29, 2 và 4. 5-6. 11 và 12a và 13b Ðáp: Lạy Chúa, con ca tụng Chúa vì đã giải thoát con</vt:lpstr>
      <vt:lpstr>PowerPoint Presentation</vt:lpstr>
      <vt:lpstr> Is 12, 2-3. 4bcd. 5-6 Ðáp: Các ngươi sẽ hân hoan múc nước nơi suối Ðấng Cứu Ðộ</vt:lpstr>
      <vt:lpstr>PowerPoint Presentation</vt:lpstr>
      <vt:lpstr> Tv 18, 8. 9. 10. 11 Ðáp:  Lạy Chúa, Chúa có lời ban sự sống đời đời</vt:lpstr>
      <vt:lpstr>PowerPoint Presentation</vt:lpstr>
      <vt:lpstr> Tv 41, 3. 5bcd; Tv 42, 3. 4 Ðáp: Như nai rừng khát mong nguồn nước, hồn con khát Chúa, Chúa Trời ôi!</vt:lpstr>
      <vt:lpstr>PowerPoint Presentation</vt:lpstr>
      <vt:lpstr> Tv 117, 1-2. 16ab-17. 22-23 Ðáp: Alleluia, alleluia, alleluia.</vt:lpstr>
      <vt:lpstr>Chúa phán: “Ta không muốn kẻ gian ác phải chết, nhưng muốn nó ăn năn sám hối và được sống”.</vt:lpstr>
      <vt:lpstr> </vt:lpstr>
      <vt:lpstr>Phần Thứ III:  Phụng Vụ Thánh Tẩy</vt:lpstr>
      <vt:lpstr>PowerPoint Presentation</vt:lpstr>
      <vt:lpstr>Chúa Ki-tô đã phó mình, để quy tụ con cái Thiên Chúa đang tản mác về một mối.</vt:lpstr>
      <vt:lpstr>PowerPoint Presentation</vt:lpstr>
      <vt:lpstr>Ðức Ki-tô đã chịu sát tế Làm Chiên lễ Vượt Qua của chúng ta. Vậy chúng ta hãy dùng bánh không men Là lòng chân thật và tinh tuyền Ðể ăn mừng đại lễ. Ha-lê-lu-ia.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96</cp:revision>
  <dcterms:created xsi:type="dcterms:W3CDTF">2023-01-29T22:00:16Z</dcterms:created>
  <dcterms:modified xsi:type="dcterms:W3CDTF">2025-04-10T22:14:49Z</dcterms:modified>
</cp:coreProperties>
</file>